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00" r:id="rId2"/>
    <p:sldMasterId id="2147483818" r:id="rId3"/>
    <p:sldMasterId id="2147483839" r:id="rId4"/>
  </p:sldMasterIdLst>
  <p:notesMasterIdLst>
    <p:notesMasterId r:id="rId40"/>
  </p:notesMasterIdLst>
  <p:sldIdLst>
    <p:sldId id="256" r:id="rId5"/>
    <p:sldId id="281" r:id="rId6"/>
    <p:sldId id="280" r:id="rId7"/>
    <p:sldId id="268" r:id="rId8"/>
    <p:sldId id="261" r:id="rId9"/>
    <p:sldId id="282" r:id="rId10"/>
    <p:sldId id="262" r:id="rId11"/>
    <p:sldId id="273" r:id="rId12"/>
    <p:sldId id="429" r:id="rId13"/>
    <p:sldId id="402" r:id="rId14"/>
    <p:sldId id="264" r:id="rId15"/>
    <p:sldId id="284" r:id="rId16"/>
    <p:sldId id="277" r:id="rId17"/>
    <p:sldId id="272" r:id="rId18"/>
    <p:sldId id="267" r:id="rId19"/>
    <p:sldId id="278" r:id="rId20"/>
    <p:sldId id="285" r:id="rId21"/>
    <p:sldId id="275" r:id="rId22"/>
    <p:sldId id="276" r:id="rId23"/>
    <p:sldId id="269" r:id="rId24"/>
    <p:sldId id="270" r:id="rId25"/>
    <p:sldId id="279" r:id="rId26"/>
    <p:sldId id="289" r:id="rId27"/>
    <p:sldId id="300" r:id="rId28"/>
    <p:sldId id="290" r:id="rId29"/>
    <p:sldId id="430" r:id="rId30"/>
    <p:sldId id="431" r:id="rId31"/>
    <p:sldId id="258" r:id="rId32"/>
    <p:sldId id="433" r:id="rId33"/>
    <p:sldId id="266" r:id="rId34"/>
    <p:sldId id="286" r:id="rId35"/>
    <p:sldId id="287" r:id="rId36"/>
    <p:sldId id="288" r:id="rId37"/>
    <p:sldId id="274" r:id="rId38"/>
    <p:sldId id="4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BD3DC-F711-4214-BD75-98550A67ABF9}" v="3" dt="2021-11-10T18:40:30.753"/>
    <p1510:client id="{F7BC1CD2-2AD7-4509-87D4-0D89844EC400}" v="33" dt="2021-11-10T19:40:31.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72"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che, Stephanie" userId="c302b06d-8637-427c-8e68-5dfc84139bed" providerId="ADAL" clId="{35BBD3DC-F711-4214-BD75-98550A67ABF9}"/>
    <pc:docChg chg="modSld">
      <pc:chgData name="Hyche, Stephanie" userId="c302b06d-8637-427c-8e68-5dfc84139bed" providerId="ADAL" clId="{35BBD3DC-F711-4214-BD75-98550A67ABF9}" dt="2021-11-10T18:40:30.752" v="2" actId="20577"/>
      <pc:docMkLst>
        <pc:docMk/>
      </pc:docMkLst>
      <pc:sldChg chg="modSp">
        <pc:chgData name="Hyche, Stephanie" userId="c302b06d-8637-427c-8e68-5dfc84139bed" providerId="ADAL" clId="{35BBD3DC-F711-4214-BD75-98550A67ABF9}" dt="2021-11-10T18:40:30.752" v="2" actId="20577"/>
        <pc:sldMkLst>
          <pc:docMk/>
          <pc:sldMk cId="1526699176" sldId="256"/>
        </pc:sldMkLst>
        <pc:spChg chg="mod">
          <ac:chgData name="Hyche, Stephanie" userId="c302b06d-8637-427c-8e68-5dfc84139bed" providerId="ADAL" clId="{35BBD3DC-F711-4214-BD75-98550A67ABF9}" dt="2021-11-10T18:40:30.752" v="2" actId="20577"/>
          <ac:spMkLst>
            <pc:docMk/>
            <pc:sldMk cId="1526699176" sldId="256"/>
            <ac:spMk id="3" creationId="{D2A4A136-CB10-43A4-919E-61FD53B4A880}"/>
          </ac:spMkLst>
        </pc:spChg>
      </pc:sldChg>
    </pc:docChg>
  </pc:docChgLst>
  <pc:docChgLst>
    <pc:chgData name="Hyche, Stephanie" userId="c302b06d-8637-427c-8e68-5dfc84139bed" providerId="ADAL" clId="{F7BC1CD2-2AD7-4509-87D4-0D89844EC400}"/>
    <pc:docChg chg="undo custSel addSld delSld modSld sldOrd">
      <pc:chgData name="Hyche, Stephanie" userId="c302b06d-8637-427c-8e68-5dfc84139bed" providerId="ADAL" clId="{F7BC1CD2-2AD7-4509-87D4-0D89844EC400}" dt="2021-11-10T19:42:31.358" v="1274" actId="13926"/>
      <pc:docMkLst>
        <pc:docMk/>
      </pc:docMkLst>
      <pc:sldChg chg="modTransition">
        <pc:chgData name="Hyche, Stephanie" userId="c302b06d-8637-427c-8e68-5dfc84139bed" providerId="ADAL" clId="{F7BC1CD2-2AD7-4509-87D4-0D89844EC400}" dt="2021-11-10T19:03:08.370" v="86"/>
        <pc:sldMkLst>
          <pc:docMk/>
          <pc:sldMk cId="1526699176" sldId="256"/>
        </pc:sldMkLst>
      </pc:sldChg>
      <pc:sldChg chg="add">
        <pc:chgData name="Hyche, Stephanie" userId="c302b06d-8637-427c-8e68-5dfc84139bed" providerId="ADAL" clId="{F7BC1CD2-2AD7-4509-87D4-0D89844EC400}" dt="2021-11-10T19:35:16.909" v="1127"/>
        <pc:sldMkLst>
          <pc:docMk/>
          <pc:sldMk cId="908629439" sldId="258"/>
        </pc:sldMkLst>
      </pc:sldChg>
      <pc:sldChg chg="add del">
        <pc:chgData name="Hyche, Stephanie" userId="c302b06d-8637-427c-8e68-5dfc84139bed" providerId="ADAL" clId="{F7BC1CD2-2AD7-4509-87D4-0D89844EC400}" dt="2021-11-10T19:38:57.621" v="1185" actId="47"/>
        <pc:sldMkLst>
          <pc:docMk/>
          <pc:sldMk cId="4088045110" sldId="263"/>
        </pc:sldMkLst>
      </pc:sldChg>
      <pc:sldChg chg="add ord">
        <pc:chgData name="Hyche, Stephanie" userId="c302b06d-8637-427c-8e68-5dfc84139bed" providerId="ADAL" clId="{F7BC1CD2-2AD7-4509-87D4-0D89844EC400}" dt="2021-11-10T19:38:55.869" v="1184"/>
        <pc:sldMkLst>
          <pc:docMk/>
          <pc:sldMk cId="1122611266" sldId="266"/>
        </pc:sldMkLst>
      </pc:sldChg>
      <pc:sldChg chg="modSp mod">
        <pc:chgData name="Hyche, Stephanie" userId="c302b06d-8637-427c-8e68-5dfc84139bed" providerId="ADAL" clId="{F7BC1CD2-2AD7-4509-87D4-0D89844EC400}" dt="2021-11-10T18:30:17.269" v="69" actId="207"/>
        <pc:sldMkLst>
          <pc:docMk/>
          <pc:sldMk cId="0" sldId="269"/>
        </pc:sldMkLst>
        <pc:spChg chg="mod">
          <ac:chgData name="Hyche, Stephanie" userId="c302b06d-8637-427c-8e68-5dfc84139bed" providerId="ADAL" clId="{F7BC1CD2-2AD7-4509-87D4-0D89844EC400}" dt="2021-11-10T18:30:17.269" v="69" actId="207"/>
          <ac:spMkLst>
            <pc:docMk/>
            <pc:sldMk cId="0" sldId="269"/>
            <ac:spMk id="279" creationId="{00000000-0000-0000-0000-000000000000}"/>
          </ac:spMkLst>
        </pc:spChg>
        <pc:spChg chg="mod">
          <ac:chgData name="Hyche, Stephanie" userId="c302b06d-8637-427c-8e68-5dfc84139bed" providerId="ADAL" clId="{F7BC1CD2-2AD7-4509-87D4-0D89844EC400}" dt="2021-11-10T18:29:29.975" v="68" actId="14100"/>
          <ac:spMkLst>
            <pc:docMk/>
            <pc:sldMk cId="0" sldId="269"/>
            <ac:spMk id="281" creationId="{00000000-0000-0000-0000-000000000000}"/>
          </ac:spMkLst>
        </pc:spChg>
      </pc:sldChg>
      <pc:sldChg chg="ord">
        <pc:chgData name="Hyche, Stephanie" userId="c302b06d-8637-427c-8e68-5dfc84139bed" providerId="ADAL" clId="{F7BC1CD2-2AD7-4509-87D4-0D89844EC400}" dt="2021-11-10T19:41:38.647" v="1271"/>
        <pc:sldMkLst>
          <pc:docMk/>
          <pc:sldMk cId="3483537407" sldId="274"/>
        </pc:sldMkLst>
      </pc:sldChg>
      <pc:sldChg chg="modSp mod">
        <pc:chgData name="Hyche, Stephanie" userId="c302b06d-8637-427c-8e68-5dfc84139bed" providerId="ADAL" clId="{F7BC1CD2-2AD7-4509-87D4-0D89844EC400}" dt="2021-11-10T19:26:42.453" v="1063" actId="20577"/>
        <pc:sldMkLst>
          <pc:docMk/>
          <pc:sldMk cId="3906762587" sldId="275"/>
        </pc:sldMkLst>
        <pc:spChg chg="mod">
          <ac:chgData name="Hyche, Stephanie" userId="c302b06d-8637-427c-8e68-5dfc84139bed" providerId="ADAL" clId="{F7BC1CD2-2AD7-4509-87D4-0D89844EC400}" dt="2021-11-10T19:26:42.453" v="1063" actId="20577"/>
          <ac:spMkLst>
            <pc:docMk/>
            <pc:sldMk cId="3906762587" sldId="275"/>
            <ac:spMk id="2" creationId="{00000000-0000-0000-0000-000000000000}"/>
          </ac:spMkLst>
        </pc:spChg>
      </pc:sldChg>
      <pc:sldChg chg="modSp mod">
        <pc:chgData name="Hyche, Stephanie" userId="c302b06d-8637-427c-8e68-5dfc84139bed" providerId="ADAL" clId="{F7BC1CD2-2AD7-4509-87D4-0D89844EC400}" dt="2021-11-10T19:25:40.789" v="977" actId="20577"/>
        <pc:sldMkLst>
          <pc:docMk/>
          <pc:sldMk cId="1294300754" sldId="276"/>
        </pc:sldMkLst>
        <pc:spChg chg="mod">
          <ac:chgData name="Hyche, Stephanie" userId="c302b06d-8637-427c-8e68-5dfc84139bed" providerId="ADAL" clId="{F7BC1CD2-2AD7-4509-87D4-0D89844EC400}" dt="2021-11-10T19:25:40.789" v="977" actId="20577"/>
          <ac:spMkLst>
            <pc:docMk/>
            <pc:sldMk cId="1294300754" sldId="276"/>
            <ac:spMk id="2" creationId="{00000000-0000-0000-0000-000000000000}"/>
          </ac:spMkLst>
        </pc:spChg>
      </pc:sldChg>
      <pc:sldChg chg="modSp mod">
        <pc:chgData name="Hyche, Stephanie" userId="c302b06d-8637-427c-8e68-5dfc84139bed" providerId="ADAL" clId="{F7BC1CD2-2AD7-4509-87D4-0D89844EC400}" dt="2021-11-10T17:32:18.155" v="6" actId="2085"/>
        <pc:sldMkLst>
          <pc:docMk/>
          <pc:sldMk cId="3525075797" sldId="277"/>
        </pc:sldMkLst>
        <pc:spChg chg="mod">
          <ac:chgData name="Hyche, Stephanie" userId="c302b06d-8637-427c-8e68-5dfc84139bed" providerId="ADAL" clId="{F7BC1CD2-2AD7-4509-87D4-0D89844EC400}" dt="2021-11-10T17:32:04.005" v="4" actId="2085"/>
          <ac:spMkLst>
            <pc:docMk/>
            <pc:sldMk cId="3525075797" sldId="277"/>
            <ac:spMk id="3" creationId="{00000000-0000-0000-0000-000000000000}"/>
          </ac:spMkLst>
        </pc:spChg>
        <pc:spChg chg="mod">
          <ac:chgData name="Hyche, Stephanie" userId="c302b06d-8637-427c-8e68-5dfc84139bed" providerId="ADAL" clId="{F7BC1CD2-2AD7-4509-87D4-0D89844EC400}" dt="2021-11-10T17:32:09.254" v="5" actId="2085"/>
          <ac:spMkLst>
            <pc:docMk/>
            <pc:sldMk cId="3525075797" sldId="277"/>
            <ac:spMk id="4" creationId="{00000000-0000-0000-0000-000000000000}"/>
          </ac:spMkLst>
        </pc:spChg>
        <pc:spChg chg="mod">
          <ac:chgData name="Hyche, Stephanie" userId="c302b06d-8637-427c-8e68-5dfc84139bed" providerId="ADAL" clId="{F7BC1CD2-2AD7-4509-87D4-0D89844EC400}" dt="2021-11-10T17:31:57.870" v="3" actId="2085"/>
          <ac:spMkLst>
            <pc:docMk/>
            <pc:sldMk cId="3525075797" sldId="277"/>
            <ac:spMk id="5" creationId="{00000000-0000-0000-0000-000000000000}"/>
          </ac:spMkLst>
        </pc:spChg>
        <pc:spChg chg="mod">
          <ac:chgData name="Hyche, Stephanie" userId="c302b06d-8637-427c-8e68-5dfc84139bed" providerId="ADAL" clId="{F7BC1CD2-2AD7-4509-87D4-0D89844EC400}" dt="2021-11-10T17:32:18.155" v="6" actId="2085"/>
          <ac:spMkLst>
            <pc:docMk/>
            <pc:sldMk cId="3525075797" sldId="277"/>
            <ac:spMk id="6" creationId="{00000000-0000-0000-0000-000000000000}"/>
          </ac:spMkLst>
        </pc:spChg>
      </pc:sldChg>
      <pc:sldChg chg="modSp mod">
        <pc:chgData name="Hyche, Stephanie" userId="c302b06d-8637-427c-8e68-5dfc84139bed" providerId="ADAL" clId="{F7BC1CD2-2AD7-4509-87D4-0D89844EC400}" dt="2021-11-10T17:35:55.063" v="52" actId="20577"/>
        <pc:sldMkLst>
          <pc:docMk/>
          <pc:sldMk cId="4015430811" sldId="279"/>
        </pc:sldMkLst>
        <pc:spChg chg="mod">
          <ac:chgData name="Hyche, Stephanie" userId="c302b06d-8637-427c-8e68-5dfc84139bed" providerId="ADAL" clId="{F7BC1CD2-2AD7-4509-87D4-0D89844EC400}" dt="2021-11-10T17:35:55.063" v="52" actId="20577"/>
          <ac:spMkLst>
            <pc:docMk/>
            <pc:sldMk cId="4015430811" sldId="279"/>
            <ac:spMk id="2" creationId="{00000000-0000-0000-0000-000000000000}"/>
          </ac:spMkLst>
        </pc:spChg>
      </pc:sldChg>
      <pc:sldChg chg="addSp modSp mod">
        <pc:chgData name="Hyche, Stephanie" userId="c302b06d-8637-427c-8e68-5dfc84139bed" providerId="ADAL" clId="{F7BC1CD2-2AD7-4509-87D4-0D89844EC400}" dt="2021-11-10T19:04:44.916" v="100" actId="1076"/>
        <pc:sldMkLst>
          <pc:docMk/>
          <pc:sldMk cId="154430225" sldId="280"/>
        </pc:sldMkLst>
        <pc:spChg chg="mod">
          <ac:chgData name="Hyche, Stephanie" userId="c302b06d-8637-427c-8e68-5dfc84139bed" providerId="ADAL" clId="{F7BC1CD2-2AD7-4509-87D4-0D89844EC400}" dt="2021-11-10T19:04:36.850" v="98" actId="20577"/>
          <ac:spMkLst>
            <pc:docMk/>
            <pc:sldMk cId="154430225" sldId="280"/>
            <ac:spMk id="2" creationId="{00000000-0000-0000-0000-000000000000}"/>
          </ac:spMkLst>
        </pc:spChg>
        <pc:picChg chg="add mod">
          <ac:chgData name="Hyche, Stephanie" userId="c302b06d-8637-427c-8e68-5dfc84139bed" providerId="ADAL" clId="{F7BC1CD2-2AD7-4509-87D4-0D89844EC400}" dt="2021-11-10T19:04:44.916" v="100" actId="1076"/>
          <ac:picMkLst>
            <pc:docMk/>
            <pc:sldMk cId="154430225" sldId="280"/>
            <ac:picMk id="4" creationId="{BD890087-84FF-414E-9F4B-A4CA6E2D797A}"/>
          </ac:picMkLst>
        </pc:picChg>
      </pc:sldChg>
      <pc:sldChg chg="modSp mod modTransition">
        <pc:chgData name="Hyche, Stephanie" userId="c302b06d-8637-427c-8e68-5dfc84139bed" providerId="ADAL" clId="{F7BC1CD2-2AD7-4509-87D4-0D89844EC400}" dt="2021-11-10T19:42:31.358" v="1274" actId="13926"/>
        <pc:sldMkLst>
          <pc:docMk/>
          <pc:sldMk cId="3829422970" sldId="281"/>
        </pc:sldMkLst>
        <pc:spChg chg="mod">
          <ac:chgData name="Hyche, Stephanie" userId="c302b06d-8637-427c-8e68-5dfc84139bed" providerId="ADAL" clId="{F7BC1CD2-2AD7-4509-87D4-0D89844EC400}" dt="2021-11-10T19:42:31.358" v="1274" actId="13926"/>
          <ac:spMkLst>
            <pc:docMk/>
            <pc:sldMk cId="3829422970" sldId="281"/>
            <ac:spMk id="3" creationId="{D6B0771F-23F7-4EBC-8918-60AE0DC9DAE8}"/>
          </ac:spMkLst>
        </pc:spChg>
      </pc:sldChg>
      <pc:sldChg chg="modSp mod">
        <pc:chgData name="Hyche, Stephanie" userId="c302b06d-8637-427c-8e68-5dfc84139bed" providerId="ADAL" clId="{F7BC1CD2-2AD7-4509-87D4-0D89844EC400}" dt="2021-11-10T17:34:23.988" v="9" actId="20577"/>
        <pc:sldMkLst>
          <pc:docMk/>
          <pc:sldMk cId="3986551077" sldId="285"/>
        </pc:sldMkLst>
        <pc:spChg chg="mod">
          <ac:chgData name="Hyche, Stephanie" userId="c302b06d-8637-427c-8e68-5dfc84139bed" providerId="ADAL" clId="{F7BC1CD2-2AD7-4509-87D4-0D89844EC400}" dt="2021-11-10T17:34:23.988" v="9" actId="20577"/>
          <ac:spMkLst>
            <pc:docMk/>
            <pc:sldMk cId="3986551077" sldId="285"/>
            <ac:spMk id="3" creationId="{8FA63686-E5EE-4EE6-B455-4461144A5413}"/>
          </ac:spMkLst>
        </pc:spChg>
      </pc:sldChg>
      <pc:sldChg chg="modSp mod ord">
        <pc:chgData name="Hyche, Stephanie" userId="c302b06d-8637-427c-8e68-5dfc84139bed" providerId="ADAL" clId="{F7BC1CD2-2AD7-4509-87D4-0D89844EC400}" dt="2021-11-10T19:41:38.647" v="1271"/>
        <pc:sldMkLst>
          <pc:docMk/>
          <pc:sldMk cId="0" sldId="286"/>
        </pc:sldMkLst>
        <pc:spChg chg="mod">
          <ac:chgData name="Hyche, Stephanie" userId="c302b06d-8637-427c-8e68-5dfc84139bed" providerId="ADAL" clId="{F7BC1CD2-2AD7-4509-87D4-0D89844EC400}" dt="2021-11-10T17:41:43.800" v="54" actId="1076"/>
          <ac:spMkLst>
            <pc:docMk/>
            <pc:sldMk cId="0" sldId="286"/>
            <ac:spMk id="384" creationId="{00000000-0000-0000-0000-000000000000}"/>
          </ac:spMkLst>
        </pc:spChg>
      </pc:sldChg>
      <pc:sldChg chg="modSp mod ord">
        <pc:chgData name="Hyche, Stephanie" userId="c302b06d-8637-427c-8e68-5dfc84139bed" providerId="ADAL" clId="{F7BC1CD2-2AD7-4509-87D4-0D89844EC400}" dt="2021-11-10T19:41:38.647" v="1271"/>
        <pc:sldMkLst>
          <pc:docMk/>
          <pc:sldMk cId="2134354982" sldId="287"/>
        </pc:sldMkLst>
        <pc:spChg chg="mod">
          <ac:chgData name="Hyche, Stephanie" userId="c302b06d-8637-427c-8e68-5dfc84139bed" providerId="ADAL" clId="{F7BC1CD2-2AD7-4509-87D4-0D89844EC400}" dt="2021-11-10T17:40:19.558" v="53" actId="207"/>
          <ac:spMkLst>
            <pc:docMk/>
            <pc:sldMk cId="2134354982" sldId="287"/>
            <ac:spMk id="3" creationId="{44A7F20C-CAA3-462A-9D96-13B50D54C7FD}"/>
          </ac:spMkLst>
        </pc:spChg>
        <pc:spChg chg="mod">
          <ac:chgData name="Hyche, Stephanie" userId="c302b06d-8637-427c-8e68-5dfc84139bed" providerId="ADAL" clId="{F7BC1CD2-2AD7-4509-87D4-0D89844EC400}" dt="2021-11-10T17:42:31.905" v="59" actId="20577"/>
          <ac:spMkLst>
            <pc:docMk/>
            <pc:sldMk cId="2134354982" sldId="287"/>
            <ac:spMk id="4" creationId="{24E3D8B0-2AEF-4FC5-9856-50421DBC83F2}"/>
          </ac:spMkLst>
        </pc:spChg>
      </pc:sldChg>
      <pc:sldChg chg="modSp mod ord">
        <pc:chgData name="Hyche, Stephanie" userId="c302b06d-8637-427c-8e68-5dfc84139bed" providerId="ADAL" clId="{F7BC1CD2-2AD7-4509-87D4-0D89844EC400}" dt="2021-11-10T19:41:38.647" v="1271"/>
        <pc:sldMkLst>
          <pc:docMk/>
          <pc:sldMk cId="0" sldId="288"/>
        </pc:sldMkLst>
        <pc:spChg chg="mod">
          <ac:chgData name="Hyche, Stephanie" userId="c302b06d-8637-427c-8e68-5dfc84139bed" providerId="ADAL" clId="{F7BC1CD2-2AD7-4509-87D4-0D89844EC400}" dt="2021-11-10T17:43:22.127" v="65" actId="20577"/>
          <ac:spMkLst>
            <pc:docMk/>
            <pc:sldMk cId="0" sldId="288"/>
            <ac:spMk id="399" creationId="{00000000-0000-0000-0000-000000000000}"/>
          </ac:spMkLst>
        </pc:spChg>
      </pc:sldChg>
      <pc:sldChg chg="modSp add mod">
        <pc:chgData name="Hyche, Stephanie" userId="c302b06d-8637-427c-8e68-5dfc84139bed" providerId="ADAL" clId="{F7BC1CD2-2AD7-4509-87D4-0D89844EC400}" dt="2021-11-10T19:05:35.838" v="145" actId="20577"/>
        <pc:sldMkLst>
          <pc:docMk/>
          <pc:sldMk cId="1966033334" sldId="289"/>
        </pc:sldMkLst>
        <pc:spChg chg="mod">
          <ac:chgData name="Hyche, Stephanie" userId="c302b06d-8637-427c-8e68-5dfc84139bed" providerId="ADAL" clId="{F7BC1CD2-2AD7-4509-87D4-0D89844EC400}" dt="2021-11-10T19:05:35.838" v="145" actId="20577"/>
          <ac:spMkLst>
            <pc:docMk/>
            <pc:sldMk cId="1966033334" sldId="289"/>
            <ac:spMk id="384" creationId="{00000000-0000-0000-0000-000000000000}"/>
          </ac:spMkLst>
        </pc:spChg>
      </pc:sldChg>
      <pc:sldChg chg="addSp delSp modSp new mod setBg">
        <pc:chgData name="Hyche, Stephanie" userId="c302b06d-8637-427c-8e68-5dfc84139bed" providerId="ADAL" clId="{F7BC1CD2-2AD7-4509-87D4-0D89844EC400}" dt="2021-11-10T19:22:07.564" v="731" actId="27614"/>
        <pc:sldMkLst>
          <pc:docMk/>
          <pc:sldMk cId="828112517" sldId="290"/>
        </pc:sldMkLst>
        <pc:spChg chg="del">
          <ac:chgData name="Hyche, Stephanie" userId="c302b06d-8637-427c-8e68-5dfc84139bed" providerId="ADAL" clId="{F7BC1CD2-2AD7-4509-87D4-0D89844EC400}" dt="2021-11-10T19:21:07.769" v="721" actId="478"/>
          <ac:spMkLst>
            <pc:docMk/>
            <pc:sldMk cId="828112517" sldId="290"/>
            <ac:spMk id="2" creationId="{FB35C8A3-758B-47A2-B6D3-CE185B8799CF}"/>
          </ac:spMkLst>
        </pc:spChg>
        <pc:spChg chg="del mod">
          <ac:chgData name="Hyche, Stephanie" userId="c302b06d-8637-427c-8e68-5dfc84139bed" providerId="ADAL" clId="{F7BC1CD2-2AD7-4509-87D4-0D89844EC400}" dt="2021-11-10T19:21:26.855" v="725" actId="478"/>
          <ac:spMkLst>
            <pc:docMk/>
            <pc:sldMk cId="828112517" sldId="290"/>
            <ac:spMk id="3" creationId="{80157F60-E877-416B-9091-72D3F6F4929A}"/>
          </ac:spMkLst>
        </pc:spChg>
        <pc:spChg chg="add">
          <ac:chgData name="Hyche, Stephanie" userId="c302b06d-8637-427c-8e68-5dfc84139bed" providerId="ADAL" clId="{F7BC1CD2-2AD7-4509-87D4-0D89844EC400}" dt="2021-11-10T19:21:58.622" v="730" actId="26606"/>
          <ac:spMkLst>
            <pc:docMk/>
            <pc:sldMk cId="828112517" sldId="290"/>
            <ac:spMk id="10" creationId="{BD4C0BBB-0042-4603-A226-6117F3FD5B3C}"/>
          </ac:spMkLst>
        </pc:spChg>
        <pc:spChg chg="add">
          <ac:chgData name="Hyche, Stephanie" userId="c302b06d-8637-427c-8e68-5dfc84139bed" providerId="ADAL" clId="{F7BC1CD2-2AD7-4509-87D4-0D89844EC400}" dt="2021-11-10T19:21:58.622" v="730" actId="26606"/>
          <ac:spMkLst>
            <pc:docMk/>
            <pc:sldMk cId="828112517" sldId="290"/>
            <ac:spMk id="12" creationId="{EC44F520-2598-460E-9F91-B02F60830CA2}"/>
          </ac:spMkLst>
        </pc:spChg>
        <pc:spChg chg="add">
          <ac:chgData name="Hyche, Stephanie" userId="c302b06d-8637-427c-8e68-5dfc84139bed" providerId="ADAL" clId="{F7BC1CD2-2AD7-4509-87D4-0D89844EC400}" dt="2021-11-10T19:21:58.622" v="730" actId="26606"/>
          <ac:spMkLst>
            <pc:docMk/>
            <pc:sldMk cId="828112517" sldId="290"/>
            <ac:spMk id="14" creationId="{1A132FCB-B5B4-417C-9E11-9813E11046EB}"/>
          </ac:spMkLst>
        </pc:spChg>
        <pc:spChg chg="add">
          <ac:chgData name="Hyche, Stephanie" userId="c302b06d-8637-427c-8e68-5dfc84139bed" providerId="ADAL" clId="{F7BC1CD2-2AD7-4509-87D4-0D89844EC400}" dt="2021-11-10T19:21:58.622" v="730" actId="26606"/>
          <ac:spMkLst>
            <pc:docMk/>
            <pc:sldMk cId="828112517" sldId="290"/>
            <ac:spMk id="16" creationId="{AF7614F1-58A8-4F51-BE9E-460C2D12B5FA}"/>
          </ac:spMkLst>
        </pc:spChg>
        <pc:spChg chg="add">
          <ac:chgData name="Hyche, Stephanie" userId="c302b06d-8637-427c-8e68-5dfc84139bed" providerId="ADAL" clId="{F7BC1CD2-2AD7-4509-87D4-0D89844EC400}" dt="2021-11-10T19:21:58.622" v="730" actId="26606"/>
          <ac:spMkLst>
            <pc:docMk/>
            <pc:sldMk cId="828112517" sldId="290"/>
            <ac:spMk id="18" creationId="{9A949972-ABE9-4305-8999-ABC76BCAA092}"/>
          </ac:spMkLst>
        </pc:spChg>
        <pc:picChg chg="add mod">
          <ac:chgData name="Hyche, Stephanie" userId="c302b06d-8637-427c-8e68-5dfc84139bed" providerId="ADAL" clId="{F7BC1CD2-2AD7-4509-87D4-0D89844EC400}" dt="2021-11-10T19:22:07.564" v="731" actId="27614"/>
          <ac:picMkLst>
            <pc:docMk/>
            <pc:sldMk cId="828112517" sldId="290"/>
            <ac:picMk id="5" creationId="{4F1EBF6A-6B5A-45F0-B048-95BDD140D380}"/>
          </ac:picMkLst>
        </pc:picChg>
      </pc:sldChg>
      <pc:sldChg chg="delSp modSp add del mod">
        <pc:chgData name="Hyche, Stephanie" userId="c302b06d-8637-427c-8e68-5dfc84139bed" providerId="ADAL" clId="{F7BC1CD2-2AD7-4509-87D4-0D89844EC400}" dt="2021-11-10T19:18:50.426" v="701" actId="255"/>
        <pc:sldMkLst>
          <pc:docMk/>
          <pc:sldMk cId="0" sldId="300"/>
        </pc:sldMkLst>
        <pc:spChg chg="mod">
          <ac:chgData name="Hyche, Stephanie" userId="c302b06d-8637-427c-8e68-5dfc84139bed" providerId="ADAL" clId="{F7BC1CD2-2AD7-4509-87D4-0D89844EC400}" dt="2021-11-10T19:10:34.606" v="540" actId="1076"/>
          <ac:spMkLst>
            <pc:docMk/>
            <pc:sldMk cId="0" sldId="300"/>
            <ac:spMk id="575" creationId="{00000000-0000-0000-0000-000000000000}"/>
          </ac:spMkLst>
        </pc:spChg>
        <pc:spChg chg="mod">
          <ac:chgData name="Hyche, Stephanie" userId="c302b06d-8637-427c-8e68-5dfc84139bed" providerId="ADAL" clId="{F7BC1CD2-2AD7-4509-87D4-0D89844EC400}" dt="2021-11-10T19:18:50.426" v="701" actId="255"/>
          <ac:spMkLst>
            <pc:docMk/>
            <pc:sldMk cId="0" sldId="300"/>
            <ac:spMk id="576" creationId="{00000000-0000-0000-0000-000000000000}"/>
          </ac:spMkLst>
        </pc:spChg>
        <pc:spChg chg="del">
          <ac:chgData name="Hyche, Stephanie" userId="c302b06d-8637-427c-8e68-5dfc84139bed" providerId="ADAL" clId="{F7BC1CD2-2AD7-4509-87D4-0D89844EC400}" dt="2021-11-10T19:06:14.829" v="150" actId="478"/>
          <ac:spMkLst>
            <pc:docMk/>
            <pc:sldMk cId="0" sldId="300"/>
            <ac:spMk id="577" creationId="{00000000-0000-0000-0000-000000000000}"/>
          </ac:spMkLst>
        </pc:spChg>
        <pc:spChg chg="del">
          <ac:chgData name="Hyche, Stephanie" userId="c302b06d-8637-427c-8e68-5dfc84139bed" providerId="ADAL" clId="{F7BC1CD2-2AD7-4509-87D4-0D89844EC400}" dt="2021-11-10T19:06:12.814" v="149" actId="478"/>
          <ac:spMkLst>
            <pc:docMk/>
            <pc:sldMk cId="0" sldId="300"/>
            <ac:spMk id="578" creationId="{00000000-0000-0000-0000-000000000000}"/>
          </ac:spMkLst>
        </pc:spChg>
      </pc:sldChg>
      <pc:sldChg chg="modSp add mod">
        <pc:chgData name="Hyche, Stephanie" userId="c302b06d-8637-427c-8e68-5dfc84139bed" providerId="ADAL" clId="{F7BC1CD2-2AD7-4509-87D4-0D89844EC400}" dt="2021-11-10T19:30:59.411" v="1103" actId="20577"/>
        <pc:sldMkLst>
          <pc:docMk/>
          <pc:sldMk cId="1199375063" sldId="402"/>
        </pc:sldMkLst>
        <pc:spChg chg="mod">
          <ac:chgData name="Hyche, Stephanie" userId="c302b06d-8637-427c-8e68-5dfc84139bed" providerId="ADAL" clId="{F7BC1CD2-2AD7-4509-87D4-0D89844EC400}" dt="2021-11-10T19:30:52.293" v="1095" actId="1076"/>
          <ac:spMkLst>
            <pc:docMk/>
            <pc:sldMk cId="1199375063" sldId="402"/>
            <ac:spMk id="174" creationId="{00000000-0000-0000-0000-000000000000}"/>
          </ac:spMkLst>
        </pc:spChg>
        <pc:spChg chg="mod">
          <ac:chgData name="Hyche, Stephanie" userId="c302b06d-8637-427c-8e68-5dfc84139bed" providerId="ADAL" clId="{F7BC1CD2-2AD7-4509-87D4-0D89844EC400}" dt="2021-11-10T19:30:59.411" v="1103" actId="20577"/>
          <ac:spMkLst>
            <pc:docMk/>
            <pc:sldMk cId="1199375063" sldId="402"/>
            <ac:spMk id="175" creationId="{00000000-0000-0000-0000-000000000000}"/>
          </ac:spMkLst>
        </pc:spChg>
      </pc:sldChg>
      <pc:sldChg chg="add del">
        <pc:chgData name="Hyche, Stephanie" userId="c302b06d-8637-427c-8e68-5dfc84139bed" providerId="ADAL" clId="{F7BC1CD2-2AD7-4509-87D4-0D89844EC400}" dt="2021-11-10T19:29:45.386" v="1066"/>
        <pc:sldMkLst>
          <pc:docMk/>
          <pc:sldMk cId="3523400707" sldId="429"/>
        </pc:sldMkLst>
      </pc:sldChg>
      <pc:sldChg chg="addSp delSp modSp new mod setBg">
        <pc:chgData name="Hyche, Stephanie" userId="c302b06d-8637-427c-8e68-5dfc84139bed" providerId="ADAL" clId="{F7BC1CD2-2AD7-4509-87D4-0D89844EC400}" dt="2021-11-10T19:33:37.232" v="1121" actId="26606"/>
        <pc:sldMkLst>
          <pc:docMk/>
          <pc:sldMk cId="2734628254" sldId="430"/>
        </pc:sldMkLst>
        <pc:spChg chg="del">
          <ac:chgData name="Hyche, Stephanie" userId="c302b06d-8637-427c-8e68-5dfc84139bed" providerId="ADAL" clId="{F7BC1CD2-2AD7-4509-87D4-0D89844EC400}" dt="2021-11-10T19:32:43.269" v="1111" actId="478"/>
          <ac:spMkLst>
            <pc:docMk/>
            <pc:sldMk cId="2734628254" sldId="430"/>
            <ac:spMk id="2" creationId="{2402BD44-915E-4AD5-9255-011C7757D48B}"/>
          </ac:spMkLst>
        </pc:spChg>
        <pc:spChg chg="del">
          <ac:chgData name="Hyche, Stephanie" userId="c302b06d-8637-427c-8e68-5dfc84139bed" providerId="ADAL" clId="{F7BC1CD2-2AD7-4509-87D4-0D89844EC400}" dt="2021-11-10T19:32:41.379" v="1110" actId="478"/>
          <ac:spMkLst>
            <pc:docMk/>
            <pc:sldMk cId="2734628254" sldId="430"/>
            <ac:spMk id="3" creationId="{CF13DD30-509C-4B4D-BDBE-590DD51C57B2}"/>
          </ac:spMkLst>
        </pc:spChg>
        <pc:spChg chg="add del">
          <ac:chgData name="Hyche, Stephanie" userId="c302b06d-8637-427c-8e68-5dfc84139bed" providerId="ADAL" clId="{F7BC1CD2-2AD7-4509-87D4-0D89844EC400}" dt="2021-11-10T19:33:23.444" v="1119" actId="26606"/>
          <ac:spMkLst>
            <pc:docMk/>
            <pc:sldMk cId="2734628254" sldId="430"/>
            <ac:spMk id="7" creationId="{BD4C0BBB-0042-4603-A226-6117F3FD5B3C}"/>
          </ac:spMkLst>
        </pc:spChg>
        <pc:spChg chg="add del">
          <ac:chgData name="Hyche, Stephanie" userId="c302b06d-8637-427c-8e68-5dfc84139bed" providerId="ADAL" clId="{F7BC1CD2-2AD7-4509-87D4-0D89844EC400}" dt="2021-11-10T19:33:23.444" v="1119" actId="26606"/>
          <ac:spMkLst>
            <pc:docMk/>
            <pc:sldMk cId="2734628254" sldId="430"/>
            <ac:spMk id="8" creationId="{EC44F520-2598-460E-9F91-B02F60830CA2}"/>
          </ac:spMkLst>
        </pc:spChg>
        <pc:spChg chg="add del">
          <ac:chgData name="Hyche, Stephanie" userId="c302b06d-8637-427c-8e68-5dfc84139bed" providerId="ADAL" clId="{F7BC1CD2-2AD7-4509-87D4-0D89844EC400}" dt="2021-11-10T19:33:23.444" v="1119" actId="26606"/>
          <ac:spMkLst>
            <pc:docMk/>
            <pc:sldMk cId="2734628254" sldId="430"/>
            <ac:spMk id="9" creationId="{58277E02-8052-4DAB-9140-864FC3F8140E}"/>
          </ac:spMkLst>
        </pc:spChg>
        <pc:spChg chg="add del">
          <ac:chgData name="Hyche, Stephanie" userId="c302b06d-8637-427c-8e68-5dfc84139bed" providerId="ADAL" clId="{F7BC1CD2-2AD7-4509-87D4-0D89844EC400}" dt="2021-11-10T19:32:56.026" v="1114" actId="26606"/>
          <ac:spMkLst>
            <pc:docMk/>
            <pc:sldMk cId="2734628254" sldId="430"/>
            <ac:spMk id="10" creationId="{BD4C0BBB-0042-4603-A226-6117F3FD5B3C}"/>
          </ac:spMkLst>
        </pc:spChg>
        <pc:spChg chg="add del">
          <ac:chgData name="Hyche, Stephanie" userId="c302b06d-8637-427c-8e68-5dfc84139bed" providerId="ADAL" clId="{F7BC1CD2-2AD7-4509-87D4-0D89844EC400}" dt="2021-11-10T19:33:23.444" v="1119" actId="26606"/>
          <ac:spMkLst>
            <pc:docMk/>
            <pc:sldMk cId="2734628254" sldId="430"/>
            <ac:spMk id="11" creationId="{F7A8738A-7386-464C-98EF-9EB4F856EF6F}"/>
          </ac:spMkLst>
        </pc:spChg>
        <pc:spChg chg="add del">
          <ac:chgData name="Hyche, Stephanie" userId="c302b06d-8637-427c-8e68-5dfc84139bed" providerId="ADAL" clId="{F7BC1CD2-2AD7-4509-87D4-0D89844EC400}" dt="2021-11-10T19:32:56.026" v="1114" actId="26606"/>
          <ac:spMkLst>
            <pc:docMk/>
            <pc:sldMk cId="2734628254" sldId="430"/>
            <ac:spMk id="12" creationId="{EC44F520-2598-460E-9F91-B02F60830CA2}"/>
          </ac:spMkLst>
        </pc:spChg>
        <pc:spChg chg="add del">
          <ac:chgData name="Hyche, Stephanie" userId="c302b06d-8637-427c-8e68-5dfc84139bed" providerId="ADAL" clId="{F7BC1CD2-2AD7-4509-87D4-0D89844EC400}" dt="2021-11-10T19:33:23.444" v="1119" actId="26606"/>
          <ac:spMkLst>
            <pc:docMk/>
            <pc:sldMk cId="2734628254" sldId="430"/>
            <ac:spMk id="13" creationId="{C4A98402-3932-4318-B57D-2E10D76DDF48}"/>
          </ac:spMkLst>
        </pc:spChg>
        <pc:spChg chg="add del">
          <ac:chgData name="Hyche, Stephanie" userId="c302b06d-8637-427c-8e68-5dfc84139bed" providerId="ADAL" clId="{F7BC1CD2-2AD7-4509-87D4-0D89844EC400}" dt="2021-11-10T19:32:56.026" v="1114" actId="26606"/>
          <ac:spMkLst>
            <pc:docMk/>
            <pc:sldMk cId="2734628254" sldId="430"/>
            <ac:spMk id="14" creationId="{1A132FCB-B5B4-417C-9E11-9813E11046EB}"/>
          </ac:spMkLst>
        </pc:spChg>
        <pc:spChg chg="add">
          <ac:chgData name="Hyche, Stephanie" userId="c302b06d-8637-427c-8e68-5dfc84139bed" providerId="ADAL" clId="{F7BC1CD2-2AD7-4509-87D4-0D89844EC400}" dt="2021-11-10T19:33:37.232" v="1121" actId="26606"/>
          <ac:spMkLst>
            <pc:docMk/>
            <pc:sldMk cId="2734628254" sldId="430"/>
            <ac:spMk id="15" creationId="{BD4C0BBB-0042-4603-A226-6117F3FD5B3C}"/>
          </ac:spMkLst>
        </pc:spChg>
        <pc:spChg chg="add del">
          <ac:chgData name="Hyche, Stephanie" userId="c302b06d-8637-427c-8e68-5dfc84139bed" providerId="ADAL" clId="{F7BC1CD2-2AD7-4509-87D4-0D89844EC400}" dt="2021-11-10T19:32:56.026" v="1114" actId="26606"/>
          <ac:spMkLst>
            <pc:docMk/>
            <pc:sldMk cId="2734628254" sldId="430"/>
            <ac:spMk id="16" creationId="{AF7614F1-58A8-4F51-BE9E-460C2D12B5FA}"/>
          </ac:spMkLst>
        </pc:spChg>
        <pc:spChg chg="add">
          <ac:chgData name="Hyche, Stephanie" userId="c302b06d-8637-427c-8e68-5dfc84139bed" providerId="ADAL" clId="{F7BC1CD2-2AD7-4509-87D4-0D89844EC400}" dt="2021-11-10T19:33:37.232" v="1121" actId="26606"/>
          <ac:spMkLst>
            <pc:docMk/>
            <pc:sldMk cId="2734628254" sldId="430"/>
            <ac:spMk id="17" creationId="{EC44F520-2598-460E-9F91-B02F60830CA2}"/>
          </ac:spMkLst>
        </pc:spChg>
        <pc:spChg chg="add del">
          <ac:chgData name="Hyche, Stephanie" userId="c302b06d-8637-427c-8e68-5dfc84139bed" providerId="ADAL" clId="{F7BC1CD2-2AD7-4509-87D4-0D89844EC400}" dt="2021-11-10T19:32:56.026" v="1114" actId="26606"/>
          <ac:spMkLst>
            <pc:docMk/>
            <pc:sldMk cId="2734628254" sldId="430"/>
            <ac:spMk id="18" creationId="{9A949972-ABE9-4305-8999-ABC76BCAA092}"/>
          </ac:spMkLst>
        </pc:spChg>
        <pc:spChg chg="add">
          <ac:chgData name="Hyche, Stephanie" userId="c302b06d-8637-427c-8e68-5dfc84139bed" providerId="ADAL" clId="{F7BC1CD2-2AD7-4509-87D4-0D89844EC400}" dt="2021-11-10T19:33:37.232" v="1121" actId="26606"/>
          <ac:spMkLst>
            <pc:docMk/>
            <pc:sldMk cId="2734628254" sldId="430"/>
            <ac:spMk id="19" creationId="{58277E02-8052-4DAB-9140-864FC3F8140E}"/>
          </ac:spMkLst>
        </pc:spChg>
        <pc:spChg chg="add">
          <ac:chgData name="Hyche, Stephanie" userId="c302b06d-8637-427c-8e68-5dfc84139bed" providerId="ADAL" clId="{F7BC1CD2-2AD7-4509-87D4-0D89844EC400}" dt="2021-11-10T19:33:37.232" v="1121" actId="26606"/>
          <ac:spMkLst>
            <pc:docMk/>
            <pc:sldMk cId="2734628254" sldId="430"/>
            <ac:spMk id="20" creationId="{F7A8738A-7386-464C-98EF-9EB4F856EF6F}"/>
          </ac:spMkLst>
        </pc:spChg>
        <pc:spChg chg="add">
          <ac:chgData name="Hyche, Stephanie" userId="c302b06d-8637-427c-8e68-5dfc84139bed" providerId="ADAL" clId="{F7BC1CD2-2AD7-4509-87D4-0D89844EC400}" dt="2021-11-10T19:33:37.232" v="1121" actId="26606"/>
          <ac:spMkLst>
            <pc:docMk/>
            <pc:sldMk cId="2734628254" sldId="430"/>
            <ac:spMk id="21" creationId="{C4A98402-3932-4318-B57D-2E10D76DDF48}"/>
          </ac:spMkLst>
        </pc:spChg>
        <pc:picChg chg="add mod modCrop">
          <ac:chgData name="Hyche, Stephanie" userId="c302b06d-8637-427c-8e68-5dfc84139bed" providerId="ADAL" clId="{F7BC1CD2-2AD7-4509-87D4-0D89844EC400}" dt="2021-11-10T19:33:37.232" v="1121" actId="26606"/>
          <ac:picMkLst>
            <pc:docMk/>
            <pc:sldMk cId="2734628254" sldId="430"/>
            <ac:picMk id="5" creationId="{B249F70E-BABB-4B91-9171-1731A3B72712}"/>
          </ac:picMkLst>
        </pc:picChg>
      </pc:sldChg>
      <pc:sldChg chg="new del">
        <pc:chgData name="Hyche, Stephanie" userId="c302b06d-8637-427c-8e68-5dfc84139bed" providerId="ADAL" clId="{F7BC1CD2-2AD7-4509-87D4-0D89844EC400}" dt="2021-11-10T19:34:00.234" v="1123" actId="47"/>
        <pc:sldMkLst>
          <pc:docMk/>
          <pc:sldMk cId="2613660471" sldId="431"/>
        </pc:sldMkLst>
      </pc:sldChg>
      <pc:sldChg chg="new del">
        <pc:chgData name="Hyche, Stephanie" userId="c302b06d-8637-427c-8e68-5dfc84139bed" providerId="ADAL" clId="{F7BC1CD2-2AD7-4509-87D4-0D89844EC400}" dt="2021-11-10T19:34:04.824" v="1125" actId="680"/>
        <pc:sldMkLst>
          <pc:docMk/>
          <pc:sldMk cId="2713029019" sldId="431"/>
        </pc:sldMkLst>
      </pc:sldChg>
      <pc:sldChg chg="addSp modSp new mod">
        <pc:chgData name="Hyche, Stephanie" userId="c302b06d-8637-427c-8e68-5dfc84139bed" providerId="ADAL" clId="{F7BC1CD2-2AD7-4509-87D4-0D89844EC400}" dt="2021-11-10T19:35:48.854" v="1179" actId="20577"/>
        <pc:sldMkLst>
          <pc:docMk/>
          <pc:sldMk cId="3608608741" sldId="431"/>
        </pc:sldMkLst>
        <pc:spChg chg="add mod">
          <ac:chgData name="Hyche, Stephanie" userId="c302b06d-8637-427c-8e68-5dfc84139bed" providerId="ADAL" clId="{F7BC1CD2-2AD7-4509-87D4-0D89844EC400}" dt="2021-11-10T19:35:48.854" v="1179" actId="20577"/>
          <ac:spMkLst>
            <pc:docMk/>
            <pc:sldMk cId="3608608741" sldId="431"/>
            <ac:spMk id="2" creationId="{FE7EEF9B-4E6E-4754-901C-D9CD1B1A4EEA}"/>
          </ac:spMkLst>
        </pc:spChg>
      </pc:sldChg>
      <pc:sldChg chg="add del">
        <pc:chgData name="Hyche, Stephanie" userId="c302b06d-8637-427c-8e68-5dfc84139bed" providerId="ADAL" clId="{F7BC1CD2-2AD7-4509-87D4-0D89844EC400}" dt="2021-11-10T19:38:14.803" v="1182" actId="47"/>
        <pc:sldMkLst>
          <pc:docMk/>
          <pc:sldMk cId="2029235081" sldId="432"/>
        </pc:sldMkLst>
      </pc:sldChg>
      <pc:sldChg chg="add">
        <pc:chgData name="Hyche, Stephanie" userId="c302b06d-8637-427c-8e68-5dfc84139bed" providerId="ADAL" clId="{F7BC1CD2-2AD7-4509-87D4-0D89844EC400}" dt="2021-11-10T19:37:52.386" v="1181"/>
        <pc:sldMkLst>
          <pc:docMk/>
          <pc:sldMk cId="1081998339" sldId="433"/>
        </pc:sldMkLst>
      </pc:sldChg>
      <pc:sldChg chg="addSp modSp new mod">
        <pc:chgData name="Hyche, Stephanie" userId="c302b06d-8637-427c-8e68-5dfc84139bed" providerId="ADAL" clId="{F7BC1CD2-2AD7-4509-87D4-0D89844EC400}" dt="2021-11-10T19:41:11.554" v="1269" actId="20577"/>
        <pc:sldMkLst>
          <pc:docMk/>
          <pc:sldMk cId="34664220" sldId="434"/>
        </pc:sldMkLst>
        <pc:spChg chg="add mod">
          <ac:chgData name="Hyche, Stephanie" userId="c302b06d-8637-427c-8e68-5dfc84139bed" providerId="ADAL" clId="{F7BC1CD2-2AD7-4509-87D4-0D89844EC400}" dt="2021-11-10T19:41:11.554" v="1269" actId="20577"/>
          <ac:spMkLst>
            <pc:docMk/>
            <pc:sldMk cId="34664220" sldId="434"/>
            <ac:spMk id="2" creationId="{D02D9799-B468-4E25-B640-F925DA6F86FB}"/>
          </ac:spMkLst>
        </pc:spChg>
      </pc:sldChg>
      <pc:sldChg chg="modSp new del mod">
        <pc:chgData name="Hyche, Stephanie" userId="c302b06d-8637-427c-8e68-5dfc84139bed" providerId="ADAL" clId="{F7BC1CD2-2AD7-4509-87D4-0D89844EC400}" dt="2021-11-10T19:40:12.542" v="1199" actId="680"/>
        <pc:sldMkLst>
          <pc:docMk/>
          <pc:sldMk cId="1677166373" sldId="434"/>
        </pc:sldMkLst>
        <pc:spChg chg="mod">
          <ac:chgData name="Hyche, Stephanie" userId="c302b06d-8637-427c-8e68-5dfc84139bed" providerId="ADAL" clId="{F7BC1CD2-2AD7-4509-87D4-0D89844EC400}" dt="2021-11-10T19:40:12.004" v="1198" actId="20577"/>
          <ac:spMkLst>
            <pc:docMk/>
            <pc:sldMk cId="1677166373" sldId="434"/>
            <ac:spMk id="2" creationId="{A17B2758-3679-4134-BBA0-89026301019C}"/>
          </ac:spMkLst>
        </pc:spChg>
      </pc:sldChg>
      <pc:sldChg chg="new del">
        <pc:chgData name="Hyche, Stephanie" userId="c302b06d-8637-427c-8e68-5dfc84139bed" providerId="ADAL" clId="{F7BC1CD2-2AD7-4509-87D4-0D89844EC400}" dt="2021-11-10T19:40:17.138" v="1201" actId="680"/>
        <pc:sldMkLst>
          <pc:docMk/>
          <pc:sldMk cId="1790266066" sldId="434"/>
        </pc:sldMkLst>
      </pc:sldChg>
      <pc:sldChg chg="new del">
        <pc:chgData name="Hyche, Stephanie" userId="c302b06d-8637-427c-8e68-5dfc84139bed" providerId="ADAL" clId="{F7BC1CD2-2AD7-4509-87D4-0D89844EC400}" dt="2021-11-10T19:39:50.504" v="1189" actId="680"/>
        <pc:sldMkLst>
          <pc:docMk/>
          <pc:sldMk cId="1880876436" sldId="434"/>
        </pc:sldMkLst>
      </pc:sldChg>
      <pc:sldChg chg="new del">
        <pc:chgData name="Hyche, Stephanie" userId="c302b06d-8637-427c-8e68-5dfc84139bed" providerId="ADAL" clId="{F7BC1CD2-2AD7-4509-87D4-0D89844EC400}" dt="2021-11-10T19:39:53.148" v="1191" actId="680"/>
        <pc:sldMkLst>
          <pc:docMk/>
          <pc:sldMk cId="3522413326" sldId="434"/>
        </pc:sldMkLst>
      </pc:sldChg>
      <pc:sldChg chg="add del">
        <pc:chgData name="Hyche, Stephanie" userId="c302b06d-8637-427c-8e68-5dfc84139bed" providerId="ADAL" clId="{F7BC1CD2-2AD7-4509-87D4-0D89844EC400}" dt="2021-11-10T19:38:58.602" v="1186" actId="47"/>
        <pc:sldMkLst>
          <pc:docMk/>
          <pc:sldMk cId="3975650713" sldId="434"/>
        </pc:sldMkLst>
      </pc:sldChg>
      <pc:sldChg chg="add del">
        <pc:chgData name="Hyche, Stephanie" userId="c302b06d-8637-427c-8e68-5dfc84139bed" providerId="ADAL" clId="{F7BC1CD2-2AD7-4509-87D4-0D89844EC400}" dt="2021-11-10T19:38:59.571" v="1187" actId="47"/>
        <pc:sldMkLst>
          <pc:docMk/>
          <pc:sldMk cId="1032953875" sldId="4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tx2"/>
                </a:solidFill>
                <a:latin typeface="Montserrat" pitchFamily="2" charset="77"/>
                <a:ea typeface="+mn-ea"/>
                <a:cs typeface="+mn-cs"/>
              </a:defRPr>
            </a:pPr>
            <a:r>
              <a:rPr lang="en-US" sz="1800" b="0" i="0" dirty="0">
                <a:latin typeface="Montserrat" pitchFamily="2" charset="77"/>
              </a:rPr>
              <a:t>Chart Title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ontserrat" pitchFamily="2" charset="77"/>
              <a:ea typeface="+mn-ea"/>
              <a:cs typeface="+mn-cs"/>
            </a:defRPr>
          </a:pPr>
          <a:endParaRPr lang="en-US"/>
        </a:p>
      </c:txPr>
    </c:title>
    <c:autoTitleDeleted val="0"/>
    <c:plotArea>
      <c:layout/>
      <c:ofPieChart>
        <c:ofPieType val="bar"/>
        <c:varyColors val="1"/>
        <c:ser>
          <c:idx val="0"/>
          <c:order val="0"/>
          <c:tx>
            <c:strRef>
              <c:f>Sheet1!$B$1</c:f>
              <c:strCache>
                <c:ptCount val="1"/>
                <c:pt idx="0">
                  <c:v>Series 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90-BB46-91B2-F4EB45D13E2A}"/>
            </c:ext>
          </c:extLst>
        </c:ser>
        <c:ser>
          <c:idx val="1"/>
          <c:order val="1"/>
          <c:tx>
            <c:strRef>
              <c:f>Sheet1!$C$1</c:f>
              <c:strCache>
                <c:ptCount val="1"/>
                <c:pt idx="0">
                  <c:v>Series 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B-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D-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F-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1-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3-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90-BB46-91B2-F4EB45D13E2A}"/>
            </c:ext>
          </c:extLst>
        </c:ser>
        <c:ser>
          <c:idx val="2"/>
          <c:order val="2"/>
          <c:tx>
            <c:strRef>
              <c:f>Sheet1!$D$1</c:f>
              <c:strCache>
                <c:ptCount val="1"/>
                <c:pt idx="0">
                  <c:v>Series 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5-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7-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9-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B-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D-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90-BB46-91B2-F4EB45D13E2A}"/>
            </c:ext>
          </c:extLst>
        </c:ser>
        <c:dLbls>
          <c:dLblPos val="inEnd"/>
          <c:showLegendKey val="0"/>
          <c:showVal val="0"/>
          <c:showCatName val="0"/>
          <c:showSerName val="0"/>
          <c:showPercent val="1"/>
          <c:showBubbleSize val="0"/>
          <c:showLeaderLines val="1"/>
        </c:dLbls>
        <c:gapWidth val="150"/>
        <c:secondPieSize val="75"/>
        <c:serLines>
          <c:spPr>
            <a:ln w="9525">
              <a:solidFill>
                <a:schemeClr val="tx2">
                  <a:lumMod val="60000"/>
                  <a:lumOff val="40000"/>
                </a:schemeClr>
              </a:solidFill>
              <a:prstDash val="dash"/>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tx2"/>
                </a:solidFill>
                <a:latin typeface="Montserrat" pitchFamily="2" charset="77"/>
                <a:ea typeface="+mn-ea"/>
                <a:cs typeface="+mn-cs"/>
              </a:defRPr>
            </a:pPr>
            <a:r>
              <a:rPr lang="en-US" sz="1800" b="0" i="0" dirty="0">
                <a:latin typeface="Montserrat" pitchFamily="2" charset="77"/>
              </a:rPr>
              <a:t>Chart Title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ontserrat" pitchFamily="2" charset="77"/>
              <a:ea typeface="+mn-ea"/>
              <a:cs typeface="+mn-cs"/>
            </a:defRPr>
          </a:pPr>
          <a:endParaRPr lang="en-US"/>
        </a:p>
      </c:txPr>
    </c:title>
    <c:autoTitleDeleted val="0"/>
    <c:plotArea>
      <c:layout/>
      <c:ofPieChart>
        <c:ofPieType val="bar"/>
        <c:varyColors val="1"/>
        <c:ser>
          <c:idx val="0"/>
          <c:order val="0"/>
          <c:tx>
            <c:strRef>
              <c:f>Sheet1!$B$1</c:f>
              <c:strCache>
                <c:ptCount val="1"/>
                <c:pt idx="0">
                  <c:v>Series 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90-BB46-91B2-F4EB45D13E2A}"/>
            </c:ext>
          </c:extLst>
        </c:ser>
        <c:ser>
          <c:idx val="1"/>
          <c:order val="1"/>
          <c:tx>
            <c:strRef>
              <c:f>Sheet1!$C$1</c:f>
              <c:strCache>
                <c:ptCount val="1"/>
                <c:pt idx="0">
                  <c:v>Series 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B-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D-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F-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1-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3-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90-BB46-91B2-F4EB45D13E2A}"/>
            </c:ext>
          </c:extLst>
        </c:ser>
        <c:ser>
          <c:idx val="2"/>
          <c:order val="2"/>
          <c:tx>
            <c:strRef>
              <c:f>Sheet1!$D$1</c:f>
              <c:strCache>
                <c:ptCount val="1"/>
                <c:pt idx="0">
                  <c:v>Series 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5-AC9B-5E40-88BD-64B40A297D6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7-AC9B-5E40-88BD-64B40A297D6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9-AC9B-5E40-88BD-64B40A297D6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B-AC9B-5E40-88BD-64B40A297D6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D-AC9B-5E40-88BD-64B40A297D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90-BB46-91B2-F4EB45D13E2A}"/>
            </c:ext>
          </c:extLst>
        </c:ser>
        <c:dLbls>
          <c:dLblPos val="inEnd"/>
          <c:showLegendKey val="0"/>
          <c:showVal val="0"/>
          <c:showCatName val="0"/>
          <c:showSerName val="0"/>
          <c:showPercent val="1"/>
          <c:showBubbleSize val="0"/>
          <c:showLeaderLines val="1"/>
        </c:dLbls>
        <c:gapWidth val="150"/>
        <c:secondPieSize val="75"/>
        <c:serLines>
          <c:spPr>
            <a:ln w="9525">
              <a:solidFill>
                <a:schemeClr val="tx2">
                  <a:lumMod val="60000"/>
                  <a:lumOff val="40000"/>
                </a:schemeClr>
              </a:solidFill>
              <a:prstDash val="dash"/>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3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7E443-2CF4-43F7-BFB6-070FE575E5A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301184F-9B2A-42E4-9EDE-4C7C94D19193}">
      <dgm:prSet phldrT="[Text]"/>
      <dgm:spPr/>
      <dgm:t>
        <a:bodyPr/>
        <a:lstStyle/>
        <a:p>
          <a:r>
            <a:rPr lang="en-US" dirty="0"/>
            <a:t>Fundamental Knowledge</a:t>
          </a:r>
        </a:p>
      </dgm:t>
    </dgm:pt>
    <dgm:pt modelId="{43EB46A9-EA23-4FEA-8305-DBBE951E620D}" type="parTrans" cxnId="{6A23A8F7-5FCB-49B8-9B73-AA9E2A8BAE2B}">
      <dgm:prSet/>
      <dgm:spPr/>
      <dgm:t>
        <a:bodyPr/>
        <a:lstStyle/>
        <a:p>
          <a:endParaRPr lang="en-US"/>
        </a:p>
      </dgm:t>
    </dgm:pt>
    <dgm:pt modelId="{AB16FBA2-1CC7-4934-84E5-153F65A4E7F5}" type="sibTrans" cxnId="{6A23A8F7-5FCB-49B8-9B73-AA9E2A8BAE2B}">
      <dgm:prSet/>
      <dgm:spPr/>
      <dgm:t>
        <a:bodyPr/>
        <a:lstStyle/>
        <a:p>
          <a:endParaRPr lang="en-US"/>
        </a:p>
      </dgm:t>
    </dgm:pt>
    <dgm:pt modelId="{BD461972-305A-4486-8FBC-0D24B397B1AE}">
      <dgm:prSet phldrT="[Text]"/>
      <dgm:spPr/>
      <dgm:t>
        <a:bodyPr/>
        <a:lstStyle/>
        <a:p>
          <a:r>
            <a:rPr lang="en-US" dirty="0"/>
            <a:t>New Knowledge</a:t>
          </a:r>
        </a:p>
      </dgm:t>
    </dgm:pt>
    <dgm:pt modelId="{47AA107E-F076-4E34-8541-021CDB3D2B36}" type="parTrans" cxnId="{2A946200-6520-491D-A778-96EB4315CE70}">
      <dgm:prSet/>
      <dgm:spPr/>
      <dgm:t>
        <a:bodyPr/>
        <a:lstStyle/>
        <a:p>
          <a:endParaRPr lang="en-US"/>
        </a:p>
      </dgm:t>
    </dgm:pt>
    <dgm:pt modelId="{7089223F-88BC-49D2-AFDF-D7DD9FEA6323}" type="sibTrans" cxnId="{2A946200-6520-491D-A778-96EB4315CE70}">
      <dgm:prSet/>
      <dgm:spPr/>
      <dgm:t>
        <a:bodyPr/>
        <a:lstStyle/>
        <a:p>
          <a:endParaRPr lang="en-US"/>
        </a:p>
      </dgm:t>
    </dgm:pt>
    <dgm:pt modelId="{FF078A58-9514-4EC7-9BBB-937AD25E3C00}">
      <dgm:prSet phldrT="[Text]"/>
      <dgm:spPr/>
      <dgm:t>
        <a:bodyPr/>
        <a:lstStyle/>
        <a:p>
          <a:r>
            <a:rPr lang="en-US" dirty="0"/>
            <a:t>Knowledge Sharing</a:t>
          </a:r>
        </a:p>
      </dgm:t>
    </dgm:pt>
    <dgm:pt modelId="{BD7EBFF9-F375-4681-8CA7-6858AB3308F0}" type="parTrans" cxnId="{F0054BD3-0A14-42EF-B980-18F10EDC1C45}">
      <dgm:prSet/>
      <dgm:spPr/>
      <dgm:t>
        <a:bodyPr/>
        <a:lstStyle/>
        <a:p>
          <a:endParaRPr lang="en-US"/>
        </a:p>
      </dgm:t>
    </dgm:pt>
    <dgm:pt modelId="{8C0AA991-5004-4D85-9E37-26943368743E}" type="sibTrans" cxnId="{F0054BD3-0A14-42EF-B980-18F10EDC1C45}">
      <dgm:prSet/>
      <dgm:spPr/>
      <dgm:t>
        <a:bodyPr/>
        <a:lstStyle/>
        <a:p>
          <a:endParaRPr lang="en-US"/>
        </a:p>
      </dgm:t>
    </dgm:pt>
    <dgm:pt modelId="{409C58BA-382B-4A1A-B617-98C287891E11}">
      <dgm:prSet phldrT="[Text]"/>
      <dgm:spPr/>
      <dgm:t>
        <a:bodyPr/>
        <a:lstStyle/>
        <a:p>
          <a:r>
            <a:rPr lang="en-US" dirty="0"/>
            <a:t>Societal Impact</a:t>
          </a:r>
        </a:p>
      </dgm:t>
    </dgm:pt>
    <dgm:pt modelId="{F8A26B09-1510-4D28-B831-FD439AB8DABC}" type="parTrans" cxnId="{44E88878-08A2-40BF-B92D-CD75FCB27CDC}">
      <dgm:prSet/>
      <dgm:spPr/>
      <dgm:t>
        <a:bodyPr/>
        <a:lstStyle/>
        <a:p>
          <a:endParaRPr lang="en-US"/>
        </a:p>
      </dgm:t>
    </dgm:pt>
    <dgm:pt modelId="{4752E61B-5C89-48EB-B611-09BCB1190A1D}" type="sibTrans" cxnId="{44E88878-08A2-40BF-B92D-CD75FCB27CDC}">
      <dgm:prSet/>
      <dgm:spPr/>
      <dgm:t>
        <a:bodyPr/>
        <a:lstStyle/>
        <a:p>
          <a:endParaRPr lang="en-US"/>
        </a:p>
      </dgm:t>
    </dgm:pt>
    <dgm:pt modelId="{43B47C8B-BBAE-4CB4-A4E8-CC2835F00B36}" type="pres">
      <dgm:prSet presAssocID="{5DB7E443-2CF4-43F7-BFB6-070FE575E5AF}" presName="Name0" presStyleCnt="0">
        <dgm:presLayoutVars>
          <dgm:dir/>
          <dgm:resizeHandles val="exact"/>
        </dgm:presLayoutVars>
      </dgm:prSet>
      <dgm:spPr/>
    </dgm:pt>
    <dgm:pt modelId="{FDF32CE7-FD56-4ABE-99FD-1EF25CA447ED}" type="pres">
      <dgm:prSet presAssocID="{A301184F-9B2A-42E4-9EDE-4C7C94D19193}" presName="node" presStyleLbl="node1" presStyleIdx="0" presStyleCnt="4">
        <dgm:presLayoutVars>
          <dgm:bulletEnabled val="1"/>
        </dgm:presLayoutVars>
      </dgm:prSet>
      <dgm:spPr/>
    </dgm:pt>
    <dgm:pt modelId="{405470C3-9280-4EC1-95BA-C551E936EF3C}" type="pres">
      <dgm:prSet presAssocID="{AB16FBA2-1CC7-4934-84E5-153F65A4E7F5}" presName="sibTrans" presStyleLbl="sibTrans2D1" presStyleIdx="0" presStyleCnt="3"/>
      <dgm:spPr/>
    </dgm:pt>
    <dgm:pt modelId="{48584D59-1302-4537-8C56-A3D0FCAE58D4}" type="pres">
      <dgm:prSet presAssocID="{AB16FBA2-1CC7-4934-84E5-153F65A4E7F5}" presName="connectorText" presStyleLbl="sibTrans2D1" presStyleIdx="0" presStyleCnt="3"/>
      <dgm:spPr/>
    </dgm:pt>
    <dgm:pt modelId="{80D07C9E-F125-4298-B84B-B515EB85EE3B}" type="pres">
      <dgm:prSet presAssocID="{BD461972-305A-4486-8FBC-0D24B397B1AE}" presName="node" presStyleLbl="node1" presStyleIdx="1" presStyleCnt="4">
        <dgm:presLayoutVars>
          <dgm:bulletEnabled val="1"/>
        </dgm:presLayoutVars>
      </dgm:prSet>
      <dgm:spPr/>
    </dgm:pt>
    <dgm:pt modelId="{C19CC68E-BC29-4A12-9C51-EE3D3853418F}" type="pres">
      <dgm:prSet presAssocID="{7089223F-88BC-49D2-AFDF-D7DD9FEA6323}" presName="sibTrans" presStyleLbl="sibTrans2D1" presStyleIdx="1" presStyleCnt="3"/>
      <dgm:spPr/>
    </dgm:pt>
    <dgm:pt modelId="{40FA678F-5D76-411B-9302-D82831494395}" type="pres">
      <dgm:prSet presAssocID="{7089223F-88BC-49D2-AFDF-D7DD9FEA6323}" presName="connectorText" presStyleLbl="sibTrans2D1" presStyleIdx="1" presStyleCnt="3"/>
      <dgm:spPr/>
    </dgm:pt>
    <dgm:pt modelId="{FAFE7B42-D587-4560-8C10-B7CED389FA24}" type="pres">
      <dgm:prSet presAssocID="{FF078A58-9514-4EC7-9BBB-937AD25E3C00}" presName="node" presStyleLbl="node1" presStyleIdx="2" presStyleCnt="4">
        <dgm:presLayoutVars>
          <dgm:bulletEnabled val="1"/>
        </dgm:presLayoutVars>
      </dgm:prSet>
      <dgm:spPr/>
    </dgm:pt>
    <dgm:pt modelId="{6F3CC4BF-E7B0-4675-86C6-77C923DDB4B7}" type="pres">
      <dgm:prSet presAssocID="{8C0AA991-5004-4D85-9E37-26943368743E}" presName="sibTrans" presStyleLbl="sibTrans2D1" presStyleIdx="2" presStyleCnt="3"/>
      <dgm:spPr/>
    </dgm:pt>
    <dgm:pt modelId="{28B9604D-03B6-41EB-97A4-A1B77BC6F85F}" type="pres">
      <dgm:prSet presAssocID="{8C0AA991-5004-4D85-9E37-26943368743E}" presName="connectorText" presStyleLbl="sibTrans2D1" presStyleIdx="2" presStyleCnt="3"/>
      <dgm:spPr/>
    </dgm:pt>
    <dgm:pt modelId="{6F8AA429-C860-415B-8E79-C929E9AED6F0}" type="pres">
      <dgm:prSet presAssocID="{409C58BA-382B-4A1A-B617-98C287891E11}" presName="node" presStyleLbl="node1" presStyleIdx="3" presStyleCnt="4">
        <dgm:presLayoutVars>
          <dgm:bulletEnabled val="1"/>
        </dgm:presLayoutVars>
      </dgm:prSet>
      <dgm:spPr/>
    </dgm:pt>
  </dgm:ptLst>
  <dgm:cxnLst>
    <dgm:cxn modelId="{2A946200-6520-491D-A778-96EB4315CE70}" srcId="{5DB7E443-2CF4-43F7-BFB6-070FE575E5AF}" destId="{BD461972-305A-4486-8FBC-0D24B397B1AE}" srcOrd="1" destOrd="0" parTransId="{47AA107E-F076-4E34-8541-021CDB3D2B36}" sibTransId="{7089223F-88BC-49D2-AFDF-D7DD9FEA6323}"/>
    <dgm:cxn modelId="{547A3E20-10D4-4AEC-90DD-BD52FB91CB80}" type="presOf" srcId="{5DB7E443-2CF4-43F7-BFB6-070FE575E5AF}" destId="{43B47C8B-BBAE-4CB4-A4E8-CC2835F00B36}" srcOrd="0" destOrd="0" presId="urn:microsoft.com/office/officeart/2005/8/layout/process1"/>
    <dgm:cxn modelId="{76616120-6401-45FB-9EBB-3F75981045E8}" type="presOf" srcId="{7089223F-88BC-49D2-AFDF-D7DD9FEA6323}" destId="{40FA678F-5D76-411B-9302-D82831494395}" srcOrd="1" destOrd="0" presId="urn:microsoft.com/office/officeart/2005/8/layout/process1"/>
    <dgm:cxn modelId="{6087C225-8188-4A67-BEEF-2181C71E6E6B}" type="presOf" srcId="{AB16FBA2-1CC7-4934-84E5-153F65A4E7F5}" destId="{48584D59-1302-4537-8C56-A3D0FCAE58D4}" srcOrd="1" destOrd="0" presId="urn:microsoft.com/office/officeart/2005/8/layout/process1"/>
    <dgm:cxn modelId="{16E30339-8FB0-4452-8B12-374ACECB891D}" type="presOf" srcId="{8C0AA991-5004-4D85-9E37-26943368743E}" destId="{6F3CC4BF-E7B0-4675-86C6-77C923DDB4B7}" srcOrd="0" destOrd="0" presId="urn:microsoft.com/office/officeart/2005/8/layout/process1"/>
    <dgm:cxn modelId="{262B9E69-37CC-4974-BE0B-6136B32B42BB}" type="presOf" srcId="{8C0AA991-5004-4D85-9E37-26943368743E}" destId="{28B9604D-03B6-41EB-97A4-A1B77BC6F85F}" srcOrd="1" destOrd="0" presId="urn:microsoft.com/office/officeart/2005/8/layout/process1"/>
    <dgm:cxn modelId="{967C8951-03C9-4993-9197-677B1AEBE753}" type="presOf" srcId="{A301184F-9B2A-42E4-9EDE-4C7C94D19193}" destId="{FDF32CE7-FD56-4ABE-99FD-1EF25CA447ED}" srcOrd="0" destOrd="0" presId="urn:microsoft.com/office/officeart/2005/8/layout/process1"/>
    <dgm:cxn modelId="{44E88878-08A2-40BF-B92D-CD75FCB27CDC}" srcId="{5DB7E443-2CF4-43F7-BFB6-070FE575E5AF}" destId="{409C58BA-382B-4A1A-B617-98C287891E11}" srcOrd="3" destOrd="0" parTransId="{F8A26B09-1510-4D28-B831-FD439AB8DABC}" sibTransId="{4752E61B-5C89-48EB-B611-09BCB1190A1D}"/>
    <dgm:cxn modelId="{34AEAB87-4397-4F5F-B7FF-9CE5DC083FEC}" type="presOf" srcId="{BD461972-305A-4486-8FBC-0D24B397B1AE}" destId="{80D07C9E-F125-4298-B84B-B515EB85EE3B}" srcOrd="0" destOrd="0" presId="urn:microsoft.com/office/officeart/2005/8/layout/process1"/>
    <dgm:cxn modelId="{EF356998-7B2A-45DF-B978-3847C2A8F1FE}" type="presOf" srcId="{7089223F-88BC-49D2-AFDF-D7DD9FEA6323}" destId="{C19CC68E-BC29-4A12-9C51-EE3D3853418F}" srcOrd="0" destOrd="0" presId="urn:microsoft.com/office/officeart/2005/8/layout/process1"/>
    <dgm:cxn modelId="{858BE4AC-77BE-4359-BB00-D8278934668C}" type="presOf" srcId="{409C58BA-382B-4A1A-B617-98C287891E11}" destId="{6F8AA429-C860-415B-8E79-C929E9AED6F0}" srcOrd="0" destOrd="0" presId="urn:microsoft.com/office/officeart/2005/8/layout/process1"/>
    <dgm:cxn modelId="{C1150FCE-67B5-4E46-AAE5-11D551D04AEE}" type="presOf" srcId="{FF078A58-9514-4EC7-9BBB-937AD25E3C00}" destId="{FAFE7B42-D587-4560-8C10-B7CED389FA24}" srcOrd="0" destOrd="0" presId="urn:microsoft.com/office/officeart/2005/8/layout/process1"/>
    <dgm:cxn modelId="{E471BBCF-0449-4E72-A856-E92C868CA68A}" type="presOf" srcId="{AB16FBA2-1CC7-4934-84E5-153F65A4E7F5}" destId="{405470C3-9280-4EC1-95BA-C551E936EF3C}" srcOrd="0" destOrd="0" presId="urn:microsoft.com/office/officeart/2005/8/layout/process1"/>
    <dgm:cxn modelId="{F0054BD3-0A14-42EF-B980-18F10EDC1C45}" srcId="{5DB7E443-2CF4-43F7-BFB6-070FE575E5AF}" destId="{FF078A58-9514-4EC7-9BBB-937AD25E3C00}" srcOrd="2" destOrd="0" parTransId="{BD7EBFF9-F375-4681-8CA7-6858AB3308F0}" sibTransId="{8C0AA991-5004-4D85-9E37-26943368743E}"/>
    <dgm:cxn modelId="{6A23A8F7-5FCB-49B8-9B73-AA9E2A8BAE2B}" srcId="{5DB7E443-2CF4-43F7-BFB6-070FE575E5AF}" destId="{A301184F-9B2A-42E4-9EDE-4C7C94D19193}" srcOrd="0" destOrd="0" parTransId="{43EB46A9-EA23-4FEA-8305-DBBE951E620D}" sibTransId="{AB16FBA2-1CC7-4934-84E5-153F65A4E7F5}"/>
    <dgm:cxn modelId="{A0F8647D-CC7C-4218-BEDA-5E21C89FEC29}" type="presParOf" srcId="{43B47C8B-BBAE-4CB4-A4E8-CC2835F00B36}" destId="{FDF32CE7-FD56-4ABE-99FD-1EF25CA447ED}" srcOrd="0" destOrd="0" presId="urn:microsoft.com/office/officeart/2005/8/layout/process1"/>
    <dgm:cxn modelId="{E3662EB2-8333-45FD-A688-FBB7894CB141}" type="presParOf" srcId="{43B47C8B-BBAE-4CB4-A4E8-CC2835F00B36}" destId="{405470C3-9280-4EC1-95BA-C551E936EF3C}" srcOrd="1" destOrd="0" presId="urn:microsoft.com/office/officeart/2005/8/layout/process1"/>
    <dgm:cxn modelId="{CEA8A4E1-4BDE-46A9-B278-DB96B0596CB0}" type="presParOf" srcId="{405470C3-9280-4EC1-95BA-C551E936EF3C}" destId="{48584D59-1302-4537-8C56-A3D0FCAE58D4}" srcOrd="0" destOrd="0" presId="urn:microsoft.com/office/officeart/2005/8/layout/process1"/>
    <dgm:cxn modelId="{DFDE6C66-17A8-434C-ACFA-86F8FD411551}" type="presParOf" srcId="{43B47C8B-BBAE-4CB4-A4E8-CC2835F00B36}" destId="{80D07C9E-F125-4298-B84B-B515EB85EE3B}" srcOrd="2" destOrd="0" presId="urn:microsoft.com/office/officeart/2005/8/layout/process1"/>
    <dgm:cxn modelId="{655A3F2B-17F2-4097-B174-1A73181DC095}" type="presParOf" srcId="{43B47C8B-BBAE-4CB4-A4E8-CC2835F00B36}" destId="{C19CC68E-BC29-4A12-9C51-EE3D3853418F}" srcOrd="3" destOrd="0" presId="urn:microsoft.com/office/officeart/2005/8/layout/process1"/>
    <dgm:cxn modelId="{45AA4B96-0CBF-4FE2-BC3F-E752A8C87083}" type="presParOf" srcId="{C19CC68E-BC29-4A12-9C51-EE3D3853418F}" destId="{40FA678F-5D76-411B-9302-D82831494395}" srcOrd="0" destOrd="0" presId="urn:microsoft.com/office/officeart/2005/8/layout/process1"/>
    <dgm:cxn modelId="{8A29D099-9DD1-4491-93CE-25ADEF7CD5B0}" type="presParOf" srcId="{43B47C8B-BBAE-4CB4-A4E8-CC2835F00B36}" destId="{FAFE7B42-D587-4560-8C10-B7CED389FA24}" srcOrd="4" destOrd="0" presId="urn:microsoft.com/office/officeart/2005/8/layout/process1"/>
    <dgm:cxn modelId="{4289F218-C37F-4FDA-A045-5D05C9F323C6}" type="presParOf" srcId="{43B47C8B-BBAE-4CB4-A4E8-CC2835F00B36}" destId="{6F3CC4BF-E7B0-4675-86C6-77C923DDB4B7}" srcOrd="5" destOrd="0" presId="urn:microsoft.com/office/officeart/2005/8/layout/process1"/>
    <dgm:cxn modelId="{CCF7C2BC-4233-4A3E-A379-D1F104A4F599}" type="presParOf" srcId="{6F3CC4BF-E7B0-4675-86C6-77C923DDB4B7}" destId="{28B9604D-03B6-41EB-97A4-A1B77BC6F85F}" srcOrd="0" destOrd="0" presId="urn:microsoft.com/office/officeart/2005/8/layout/process1"/>
    <dgm:cxn modelId="{625049CB-D345-4930-AF39-F6CB4D7B073E}" type="presParOf" srcId="{43B47C8B-BBAE-4CB4-A4E8-CC2835F00B36}" destId="{6F8AA429-C860-415B-8E79-C929E9AED6F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C614-2CA0-4EBF-BD82-C3600317CBF9}" type="doc">
      <dgm:prSet loTypeId="urn:microsoft.com/office/officeart/2005/8/layout/venn1" loCatId="relationship" qsTypeId="urn:microsoft.com/office/officeart/2005/8/quickstyle/3d3" qsCatId="3D" csTypeId="urn:microsoft.com/office/officeart/2005/8/colors/colorful1" csCatId="colorful" phldr="1"/>
      <dgm:spPr/>
    </dgm:pt>
    <dgm:pt modelId="{E28F3AE8-838F-4493-9932-78A50C135253}">
      <dgm:prSet phldrT="[Text]"/>
      <dgm:spPr/>
      <dgm:t>
        <a:bodyPr/>
        <a:lstStyle/>
        <a:p>
          <a:r>
            <a:rPr lang="en-US" dirty="0">
              <a:latin typeface="Arial"/>
              <a:cs typeface="Arial"/>
            </a:rPr>
            <a:t>You</a:t>
          </a:r>
        </a:p>
      </dgm:t>
    </dgm:pt>
    <dgm:pt modelId="{45BD8AC0-1040-4E5C-B681-89987052D7DC}" type="parTrans" cxnId="{77446193-9C56-4138-AFD6-146B9FFFDB47}">
      <dgm:prSet/>
      <dgm:spPr/>
      <dgm:t>
        <a:bodyPr/>
        <a:lstStyle/>
        <a:p>
          <a:endParaRPr lang="en-US"/>
        </a:p>
      </dgm:t>
    </dgm:pt>
    <dgm:pt modelId="{E8F5EBF6-5A4E-4E69-B51B-507A87C18BB7}" type="sibTrans" cxnId="{77446193-9C56-4138-AFD6-146B9FFFDB47}">
      <dgm:prSet/>
      <dgm:spPr/>
      <dgm:t>
        <a:bodyPr/>
        <a:lstStyle/>
        <a:p>
          <a:endParaRPr lang="en-US"/>
        </a:p>
      </dgm:t>
    </dgm:pt>
    <dgm:pt modelId="{E2D5BCF0-0ACA-4093-87FB-39A57EC79680}">
      <dgm:prSet phldrT="[Text]"/>
      <dgm:spPr/>
      <dgm:t>
        <a:bodyPr/>
        <a:lstStyle/>
        <a:p>
          <a:r>
            <a:rPr lang="en-US" dirty="0">
              <a:latin typeface="Arial"/>
              <a:cs typeface="Arial"/>
            </a:rPr>
            <a:t>Field</a:t>
          </a:r>
        </a:p>
      </dgm:t>
    </dgm:pt>
    <dgm:pt modelId="{2C3F16F1-828E-41A6-ACCF-2D2F36FD0D16}" type="parTrans" cxnId="{31758EF5-D96B-47F7-809B-E86ADD4EEB0E}">
      <dgm:prSet/>
      <dgm:spPr/>
      <dgm:t>
        <a:bodyPr/>
        <a:lstStyle/>
        <a:p>
          <a:endParaRPr lang="en-US"/>
        </a:p>
      </dgm:t>
    </dgm:pt>
    <dgm:pt modelId="{1F182224-3D20-40D0-A0DA-DBEAFACDCE8D}" type="sibTrans" cxnId="{31758EF5-D96B-47F7-809B-E86ADD4EEB0E}">
      <dgm:prSet/>
      <dgm:spPr/>
      <dgm:t>
        <a:bodyPr/>
        <a:lstStyle/>
        <a:p>
          <a:endParaRPr lang="en-US"/>
        </a:p>
      </dgm:t>
    </dgm:pt>
    <dgm:pt modelId="{A951CADD-6ADA-4B74-884D-773C16EA50B9}">
      <dgm:prSet phldrT="[Text]"/>
      <dgm:spPr/>
      <dgm:t>
        <a:bodyPr/>
        <a:lstStyle/>
        <a:p>
          <a:r>
            <a:rPr lang="en-US" dirty="0">
              <a:latin typeface="Arial"/>
              <a:cs typeface="Arial"/>
            </a:rPr>
            <a:t>Capacity</a:t>
          </a:r>
        </a:p>
      </dgm:t>
    </dgm:pt>
    <dgm:pt modelId="{8E7C2C61-D05D-42A8-AEDF-5121C70225D3}" type="parTrans" cxnId="{63444B59-1C46-4C1F-9E2F-62AED34FD309}">
      <dgm:prSet/>
      <dgm:spPr/>
      <dgm:t>
        <a:bodyPr/>
        <a:lstStyle/>
        <a:p>
          <a:endParaRPr lang="en-US"/>
        </a:p>
      </dgm:t>
    </dgm:pt>
    <dgm:pt modelId="{DB2EA2A0-204D-4F53-85BC-2D347A974261}" type="sibTrans" cxnId="{63444B59-1C46-4C1F-9E2F-62AED34FD309}">
      <dgm:prSet/>
      <dgm:spPr/>
      <dgm:t>
        <a:bodyPr/>
        <a:lstStyle/>
        <a:p>
          <a:endParaRPr lang="en-US"/>
        </a:p>
      </dgm:t>
    </dgm:pt>
    <dgm:pt modelId="{15B9D21F-DCCB-4BC0-BE75-FD4F5A0099FE}">
      <dgm:prSet phldrT="[Text]"/>
      <dgm:spPr/>
      <dgm:t>
        <a:bodyPr/>
        <a:lstStyle/>
        <a:p>
          <a:r>
            <a:rPr lang="en-US" dirty="0">
              <a:latin typeface="Arial"/>
              <a:cs typeface="Arial"/>
            </a:rPr>
            <a:t>Society</a:t>
          </a:r>
        </a:p>
      </dgm:t>
    </dgm:pt>
    <dgm:pt modelId="{6EA89F98-AB9C-4018-BBFA-7E69145D71AB}" type="parTrans" cxnId="{504C9295-5C00-4048-8311-E3F9404AA8E1}">
      <dgm:prSet/>
      <dgm:spPr/>
      <dgm:t>
        <a:bodyPr/>
        <a:lstStyle/>
        <a:p>
          <a:endParaRPr lang="en-US"/>
        </a:p>
      </dgm:t>
    </dgm:pt>
    <dgm:pt modelId="{8639A772-24D0-48FD-B557-2DA56A1D4A92}" type="sibTrans" cxnId="{504C9295-5C00-4048-8311-E3F9404AA8E1}">
      <dgm:prSet/>
      <dgm:spPr/>
      <dgm:t>
        <a:bodyPr/>
        <a:lstStyle/>
        <a:p>
          <a:endParaRPr lang="en-US"/>
        </a:p>
      </dgm:t>
    </dgm:pt>
    <dgm:pt modelId="{D5FE190B-C911-45DE-AF80-8EC91CAFE9FB}" type="pres">
      <dgm:prSet presAssocID="{011CC614-2CA0-4EBF-BD82-C3600317CBF9}" presName="compositeShape" presStyleCnt="0">
        <dgm:presLayoutVars>
          <dgm:chMax val="7"/>
          <dgm:dir/>
          <dgm:resizeHandles val="exact"/>
        </dgm:presLayoutVars>
      </dgm:prSet>
      <dgm:spPr/>
    </dgm:pt>
    <dgm:pt modelId="{30EBB0E2-586F-4E49-8BAD-0000F0212321}" type="pres">
      <dgm:prSet presAssocID="{E28F3AE8-838F-4493-9932-78A50C135253}" presName="circ1" presStyleLbl="vennNode1" presStyleIdx="0" presStyleCnt="4" custLinFactNeighborX="337" custLinFactNeighborY="6090"/>
      <dgm:spPr/>
    </dgm:pt>
    <dgm:pt modelId="{9B0178E0-6BDB-46E9-921C-7A134E424D48}" type="pres">
      <dgm:prSet presAssocID="{E28F3AE8-838F-4493-9932-78A50C135253}" presName="circ1Tx" presStyleLbl="revTx" presStyleIdx="0" presStyleCnt="0">
        <dgm:presLayoutVars>
          <dgm:chMax val="0"/>
          <dgm:chPref val="0"/>
          <dgm:bulletEnabled val="1"/>
        </dgm:presLayoutVars>
      </dgm:prSet>
      <dgm:spPr/>
    </dgm:pt>
    <dgm:pt modelId="{A48A792C-817F-4B95-914B-DFF8800F033E}" type="pres">
      <dgm:prSet presAssocID="{A951CADD-6ADA-4B74-884D-773C16EA50B9}" presName="circ2" presStyleLbl="vennNode1" presStyleIdx="1" presStyleCnt="4" custLinFactNeighborX="-748" custLinFactNeighborY="337"/>
      <dgm:spPr/>
    </dgm:pt>
    <dgm:pt modelId="{F3B7DB9F-8D39-421E-9ECB-5FA607ADAD99}" type="pres">
      <dgm:prSet presAssocID="{A951CADD-6ADA-4B74-884D-773C16EA50B9}" presName="circ2Tx" presStyleLbl="revTx" presStyleIdx="0" presStyleCnt="0">
        <dgm:presLayoutVars>
          <dgm:chMax val="0"/>
          <dgm:chPref val="0"/>
          <dgm:bulletEnabled val="1"/>
        </dgm:presLayoutVars>
      </dgm:prSet>
      <dgm:spPr/>
    </dgm:pt>
    <dgm:pt modelId="{94F0691D-CAC0-43B8-850D-D289EE7FCE92}" type="pres">
      <dgm:prSet presAssocID="{15B9D21F-DCCB-4BC0-BE75-FD4F5A0099FE}" presName="circ3" presStyleLbl="vennNode1" presStyleIdx="2" presStyleCnt="4" custLinFactNeighborX="3711" custLinFactNeighborY="-6090"/>
      <dgm:spPr/>
    </dgm:pt>
    <dgm:pt modelId="{E1C7B3A4-FE1D-4C51-BC35-12342D00919D}" type="pres">
      <dgm:prSet presAssocID="{15B9D21F-DCCB-4BC0-BE75-FD4F5A0099FE}" presName="circ3Tx" presStyleLbl="revTx" presStyleIdx="0" presStyleCnt="0">
        <dgm:presLayoutVars>
          <dgm:chMax val="0"/>
          <dgm:chPref val="0"/>
          <dgm:bulletEnabled val="1"/>
        </dgm:presLayoutVars>
      </dgm:prSet>
      <dgm:spPr/>
    </dgm:pt>
    <dgm:pt modelId="{040241E4-8EE9-4506-BA7F-E4BD91BBD7EB}" type="pres">
      <dgm:prSet presAssocID="{E2D5BCF0-0ACA-4093-87FB-39A57EC79680}" presName="circ4" presStyleLbl="vennNode1" presStyleIdx="3" presStyleCnt="4" custLinFactNeighborX="6090"/>
      <dgm:spPr/>
    </dgm:pt>
    <dgm:pt modelId="{6551D1F6-C118-4925-8050-C03E84EBB86B}" type="pres">
      <dgm:prSet presAssocID="{E2D5BCF0-0ACA-4093-87FB-39A57EC79680}" presName="circ4Tx" presStyleLbl="revTx" presStyleIdx="0" presStyleCnt="0">
        <dgm:presLayoutVars>
          <dgm:chMax val="0"/>
          <dgm:chPref val="0"/>
          <dgm:bulletEnabled val="1"/>
        </dgm:presLayoutVars>
      </dgm:prSet>
      <dgm:spPr/>
    </dgm:pt>
  </dgm:ptLst>
  <dgm:cxnLst>
    <dgm:cxn modelId="{2969FB05-0C98-5E44-B90C-85B636A798E1}" type="presOf" srcId="{E2D5BCF0-0ACA-4093-87FB-39A57EC79680}" destId="{040241E4-8EE9-4506-BA7F-E4BD91BBD7EB}" srcOrd="0" destOrd="0" presId="urn:microsoft.com/office/officeart/2005/8/layout/venn1"/>
    <dgm:cxn modelId="{51E7DA33-79C4-FE49-A79B-2A88748EC543}" type="presOf" srcId="{011CC614-2CA0-4EBF-BD82-C3600317CBF9}" destId="{D5FE190B-C911-45DE-AF80-8EC91CAFE9FB}" srcOrd="0" destOrd="0" presId="urn:microsoft.com/office/officeart/2005/8/layout/venn1"/>
    <dgm:cxn modelId="{69FAE33A-2E96-EF47-B840-AB1BA646DB7B}" type="presOf" srcId="{E28F3AE8-838F-4493-9932-78A50C135253}" destId="{9B0178E0-6BDB-46E9-921C-7A134E424D48}" srcOrd="1" destOrd="0" presId="urn:microsoft.com/office/officeart/2005/8/layout/venn1"/>
    <dgm:cxn modelId="{934EE760-D792-1D44-A525-0964EB2B82A4}" type="presOf" srcId="{15B9D21F-DCCB-4BC0-BE75-FD4F5A0099FE}" destId="{94F0691D-CAC0-43B8-850D-D289EE7FCE92}" srcOrd="0" destOrd="0" presId="urn:microsoft.com/office/officeart/2005/8/layout/venn1"/>
    <dgm:cxn modelId="{C8B67E65-0D4C-0E4D-958D-20C580FC9E32}" type="presOf" srcId="{15B9D21F-DCCB-4BC0-BE75-FD4F5A0099FE}" destId="{E1C7B3A4-FE1D-4C51-BC35-12342D00919D}" srcOrd="1" destOrd="0" presId="urn:microsoft.com/office/officeart/2005/8/layout/venn1"/>
    <dgm:cxn modelId="{63444B59-1C46-4C1F-9E2F-62AED34FD309}" srcId="{011CC614-2CA0-4EBF-BD82-C3600317CBF9}" destId="{A951CADD-6ADA-4B74-884D-773C16EA50B9}" srcOrd="1" destOrd="0" parTransId="{8E7C2C61-D05D-42A8-AEDF-5121C70225D3}" sibTransId="{DB2EA2A0-204D-4F53-85BC-2D347A974261}"/>
    <dgm:cxn modelId="{2FD1F879-1F9A-D642-8F3D-EE2314E04B0F}" type="presOf" srcId="{A951CADD-6ADA-4B74-884D-773C16EA50B9}" destId="{A48A792C-817F-4B95-914B-DFF8800F033E}" srcOrd="0" destOrd="0" presId="urn:microsoft.com/office/officeart/2005/8/layout/venn1"/>
    <dgm:cxn modelId="{22F5787A-3B50-0940-A28F-8BBFE70EC7A1}" type="presOf" srcId="{E28F3AE8-838F-4493-9932-78A50C135253}" destId="{30EBB0E2-586F-4E49-8BAD-0000F0212321}" srcOrd="0" destOrd="0" presId="urn:microsoft.com/office/officeart/2005/8/layout/venn1"/>
    <dgm:cxn modelId="{3F18388D-8FC2-3143-A695-0FA9A2B80742}" type="presOf" srcId="{E2D5BCF0-0ACA-4093-87FB-39A57EC79680}" destId="{6551D1F6-C118-4925-8050-C03E84EBB86B}" srcOrd="1" destOrd="0" presId="urn:microsoft.com/office/officeart/2005/8/layout/venn1"/>
    <dgm:cxn modelId="{D1E89891-BAD9-624A-9563-264CCFA9E91A}" type="presOf" srcId="{A951CADD-6ADA-4B74-884D-773C16EA50B9}" destId="{F3B7DB9F-8D39-421E-9ECB-5FA607ADAD99}" srcOrd="1" destOrd="0" presId="urn:microsoft.com/office/officeart/2005/8/layout/venn1"/>
    <dgm:cxn modelId="{77446193-9C56-4138-AFD6-146B9FFFDB47}" srcId="{011CC614-2CA0-4EBF-BD82-C3600317CBF9}" destId="{E28F3AE8-838F-4493-9932-78A50C135253}" srcOrd="0" destOrd="0" parTransId="{45BD8AC0-1040-4E5C-B681-89987052D7DC}" sibTransId="{E8F5EBF6-5A4E-4E69-B51B-507A87C18BB7}"/>
    <dgm:cxn modelId="{504C9295-5C00-4048-8311-E3F9404AA8E1}" srcId="{011CC614-2CA0-4EBF-BD82-C3600317CBF9}" destId="{15B9D21F-DCCB-4BC0-BE75-FD4F5A0099FE}" srcOrd="2" destOrd="0" parTransId="{6EA89F98-AB9C-4018-BBFA-7E69145D71AB}" sibTransId="{8639A772-24D0-48FD-B557-2DA56A1D4A92}"/>
    <dgm:cxn modelId="{31758EF5-D96B-47F7-809B-E86ADD4EEB0E}" srcId="{011CC614-2CA0-4EBF-BD82-C3600317CBF9}" destId="{E2D5BCF0-0ACA-4093-87FB-39A57EC79680}" srcOrd="3" destOrd="0" parTransId="{2C3F16F1-828E-41A6-ACCF-2D2F36FD0D16}" sibTransId="{1F182224-3D20-40D0-A0DA-DBEAFACDCE8D}"/>
    <dgm:cxn modelId="{29401AFC-23D7-D042-AF5B-B289908A798C}" type="presParOf" srcId="{D5FE190B-C911-45DE-AF80-8EC91CAFE9FB}" destId="{30EBB0E2-586F-4E49-8BAD-0000F0212321}" srcOrd="0" destOrd="0" presId="urn:microsoft.com/office/officeart/2005/8/layout/venn1"/>
    <dgm:cxn modelId="{4F246B4C-A76F-254C-8EA0-FBBD2DE9FA30}" type="presParOf" srcId="{D5FE190B-C911-45DE-AF80-8EC91CAFE9FB}" destId="{9B0178E0-6BDB-46E9-921C-7A134E424D48}" srcOrd="1" destOrd="0" presId="urn:microsoft.com/office/officeart/2005/8/layout/venn1"/>
    <dgm:cxn modelId="{BF25470F-AF89-A84C-B18F-B50D59CDD57D}" type="presParOf" srcId="{D5FE190B-C911-45DE-AF80-8EC91CAFE9FB}" destId="{A48A792C-817F-4B95-914B-DFF8800F033E}" srcOrd="2" destOrd="0" presId="urn:microsoft.com/office/officeart/2005/8/layout/venn1"/>
    <dgm:cxn modelId="{9F6F8B40-6AA1-0C49-A9A3-68C57A1788E0}" type="presParOf" srcId="{D5FE190B-C911-45DE-AF80-8EC91CAFE9FB}" destId="{F3B7DB9F-8D39-421E-9ECB-5FA607ADAD99}" srcOrd="3" destOrd="0" presId="urn:microsoft.com/office/officeart/2005/8/layout/venn1"/>
    <dgm:cxn modelId="{18B23431-C20E-0A41-BBA6-273AF1538855}" type="presParOf" srcId="{D5FE190B-C911-45DE-AF80-8EC91CAFE9FB}" destId="{94F0691D-CAC0-43B8-850D-D289EE7FCE92}" srcOrd="4" destOrd="0" presId="urn:microsoft.com/office/officeart/2005/8/layout/venn1"/>
    <dgm:cxn modelId="{FDC03846-AE66-AB4C-AED7-E37048B10054}" type="presParOf" srcId="{D5FE190B-C911-45DE-AF80-8EC91CAFE9FB}" destId="{E1C7B3A4-FE1D-4C51-BC35-12342D00919D}" srcOrd="5" destOrd="0" presId="urn:microsoft.com/office/officeart/2005/8/layout/venn1"/>
    <dgm:cxn modelId="{E6762937-B79D-E549-B96F-1CC256313A19}" type="presParOf" srcId="{D5FE190B-C911-45DE-AF80-8EC91CAFE9FB}" destId="{040241E4-8EE9-4506-BA7F-E4BD91BBD7EB}" srcOrd="6" destOrd="0" presId="urn:microsoft.com/office/officeart/2005/8/layout/venn1"/>
    <dgm:cxn modelId="{BAAAADDB-B967-5F48-86E8-249EB7C48556}" type="presParOf" srcId="{D5FE190B-C911-45DE-AF80-8EC91CAFE9FB}" destId="{6551D1F6-C118-4925-8050-C03E84EBB86B}"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11CC614-2CA0-4EBF-BD82-C3600317CBF9}" type="doc">
      <dgm:prSet loTypeId="urn:microsoft.com/office/officeart/2005/8/layout/venn1" loCatId="relationship" qsTypeId="urn:microsoft.com/office/officeart/2005/8/quickstyle/3d3" qsCatId="3D" csTypeId="urn:microsoft.com/office/officeart/2005/8/colors/colorful1" csCatId="colorful" phldr="1"/>
      <dgm:spPr/>
    </dgm:pt>
    <dgm:pt modelId="{E28F3AE8-838F-4493-9932-78A50C135253}">
      <dgm:prSet phldrT="[Text]"/>
      <dgm:spPr/>
      <dgm:t>
        <a:bodyPr/>
        <a:lstStyle/>
        <a:p>
          <a:r>
            <a:rPr lang="en-US" dirty="0">
              <a:latin typeface="Arial"/>
              <a:cs typeface="Arial"/>
            </a:rPr>
            <a:t>You</a:t>
          </a:r>
        </a:p>
      </dgm:t>
    </dgm:pt>
    <dgm:pt modelId="{45BD8AC0-1040-4E5C-B681-89987052D7DC}" type="parTrans" cxnId="{77446193-9C56-4138-AFD6-146B9FFFDB47}">
      <dgm:prSet/>
      <dgm:spPr/>
      <dgm:t>
        <a:bodyPr/>
        <a:lstStyle/>
        <a:p>
          <a:endParaRPr lang="en-US"/>
        </a:p>
      </dgm:t>
    </dgm:pt>
    <dgm:pt modelId="{E8F5EBF6-5A4E-4E69-B51B-507A87C18BB7}" type="sibTrans" cxnId="{77446193-9C56-4138-AFD6-146B9FFFDB47}">
      <dgm:prSet/>
      <dgm:spPr/>
      <dgm:t>
        <a:bodyPr/>
        <a:lstStyle/>
        <a:p>
          <a:endParaRPr lang="en-US"/>
        </a:p>
      </dgm:t>
    </dgm:pt>
    <dgm:pt modelId="{E2D5BCF0-0ACA-4093-87FB-39A57EC79680}">
      <dgm:prSet phldrT="[Text]"/>
      <dgm:spPr/>
      <dgm:t>
        <a:bodyPr/>
        <a:lstStyle/>
        <a:p>
          <a:r>
            <a:rPr lang="en-US" dirty="0">
              <a:latin typeface="Arial"/>
              <a:cs typeface="Arial"/>
            </a:rPr>
            <a:t>Field</a:t>
          </a:r>
        </a:p>
      </dgm:t>
    </dgm:pt>
    <dgm:pt modelId="{2C3F16F1-828E-41A6-ACCF-2D2F36FD0D16}" type="parTrans" cxnId="{31758EF5-D96B-47F7-809B-E86ADD4EEB0E}">
      <dgm:prSet/>
      <dgm:spPr/>
      <dgm:t>
        <a:bodyPr/>
        <a:lstStyle/>
        <a:p>
          <a:endParaRPr lang="en-US"/>
        </a:p>
      </dgm:t>
    </dgm:pt>
    <dgm:pt modelId="{1F182224-3D20-40D0-A0DA-DBEAFACDCE8D}" type="sibTrans" cxnId="{31758EF5-D96B-47F7-809B-E86ADD4EEB0E}">
      <dgm:prSet/>
      <dgm:spPr/>
      <dgm:t>
        <a:bodyPr/>
        <a:lstStyle/>
        <a:p>
          <a:endParaRPr lang="en-US"/>
        </a:p>
      </dgm:t>
    </dgm:pt>
    <dgm:pt modelId="{A951CADD-6ADA-4B74-884D-773C16EA50B9}">
      <dgm:prSet phldrT="[Text]"/>
      <dgm:spPr/>
      <dgm:t>
        <a:bodyPr/>
        <a:lstStyle/>
        <a:p>
          <a:r>
            <a:rPr lang="en-US" dirty="0">
              <a:latin typeface="Arial"/>
              <a:cs typeface="Arial"/>
            </a:rPr>
            <a:t>Capacity</a:t>
          </a:r>
        </a:p>
      </dgm:t>
    </dgm:pt>
    <dgm:pt modelId="{8E7C2C61-D05D-42A8-AEDF-5121C70225D3}" type="parTrans" cxnId="{63444B59-1C46-4C1F-9E2F-62AED34FD309}">
      <dgm:prSet/>
      <dgm:spPr/>
      <dgm:t>
        <a:bodyPr/>
        <a:lstStyle/>
        <a:p>
          <a:endParaRPr lang="en-US"/>
        </a:p>
      </dgm:t>
    </dgm:pt>
    <dgm:pt modelId="{DB2EA2A0-204D-4F53-85BC-2D347A974261}" type="sibTrans" cxnId="{63444B59-1C46-4C1F-9E2F-62AED34FD309}">
      <dgm:prSet/>
      <dgm:spPr/>
      <dgm:t>
        <a:bodyPr/>
        <a:lstStyle/>
        <a:p>
          <a:endParaRPr lang="en-US"/>
        </a:p>
      </dgm:t>
    </dgm:pt>
    <dgm:pt modelId="{15B9D21F-DCCB-4BC0-BE75-FD4F5A0099FE}">
      <dgm:prSet phldrT="[Text]"/>
      <dgm:spPr/>
      <dgm:t>
        <a:bodyPr/>
        <a:lstStyle/>
        <a:p>
          <a:r>
            <a:rPr lang="en-US" dirty="0">
              <a:latin typeface="Arial"/>
              <a:cs typeface="Arial"/>
            </a:rPr>
            <a:t>Society</a:t>
          </a:r>
        </a:p>
      </dgm:t>
    </dgm:pt>
    <dgm:pt modelId="{6EA89F98-AB9C-4018-BBFA-7E69145D71AB}" type="parTrans" cxnId="{504C9295-5C00-4048-8311-E3F9404AA8E1}">
      <dgm:prSet/>
      <dgm:spPr/>
      <dgm:t>
        <a:bodyPr/>
        <a:lstStyle/>
        <a:p>
          <a:endParaRPr lang="en-US"/>
        </a:p>
      </dgm:t>
    </dgm:pt>
    <dgm:pt modelId="{8639A772-24D0-48FD-B557-2DA56A1D4A92}" type="sibTrans" cxnId="{504C9295-5C00-4048-8311-E3F9404AA8E1}">
      <dgm:prSet/>
      <dgm:spPr/>
      <dgm:t>
        <a:bodyPr/>
        <a:lstStyle/>
        <a:p>
          <a:endParaRPr lang="en-US"/>
        </a:p>
      </dgm:t>
    </dgm:pt>
    <dgm:pt modelId="{D5FE190B-C911-45DE-AF80-8EC91CAFE9FB}" type="pres">
      <dgm:prSet presAssocID="{011CC614-2CA0-4EBF-BD82-C3600317CBF9}" presName="compositeShape" presStyleCnt="0">
        <dgm:presLayoutVars>
          <dgm:chMax val="7"/>
          <dgm:dir/>
          <dgm:resizeHandles val="exact"/>
        </dgm:presLayoutVars>
      </dgm:prSet>
      <dgm:spPr/>
    </dgm:pt>
    <dgm:pt modelId="{30EBB0E2-586F-4E49-8BAD-0000F0212321}" type="pres">
      <dgm:prSet presAssocID="{E28F3AE8-838F-4493-9932-78A50C135253}" presName="circ1" presStyleLbl="vennNode1" presStyleIdx="0" presStyleCnt="4" custLinFactNeighborX="337" custLinFactNeighborY="6090"/>
      <dgm:spPr/>
    </dgm:pt>
    <dgm:pt modelId="{9B0178E0-6BDB-46E9-921C-7A134E424D48}" type="pres">
      <dgm:prSet presAssocID="{E28F3AE8-838F-4493-9932-78A50C135253}" presName="circ1Tx" presStyleLbl="revTx" presStyleIdx="0" presStyleCnt="0">
        <dgm:presLayoutVars>
          <dgm:chMax val="0"/>
          <dgm:chPref val="0"/>
          <dgm:bulletEnabled val="1"/>
        </dgm:presLayoutVars>
      </dgm:prSet>
      <dgm:spPr/>
    </dgm:pt>
    <dgm:pt modelId="{A48A792C-817F-4B95-914B-DFF8800F033E}" type="pres">
      <dgm:prSet presAssocID="{A951CADD-6ADA-4B74-884D-773C16EA50B9}" presName="circ2" presStyleLbl="vennNode1" presStyleIdx="1" presStyleCnt="4" custLinFactNeighborX="-748" custLinFactNeighborY="337"/>
      <dgm:spPr/>
    </dgm:pt>
    <dgm:pt modelId="{F3B7DB9F-8D39-421E-9ECB-5FA607ADAD99}" type="pres">
      <dgm:prSet presAssocID="{A951CADD-6ADA-4B74-884D-773C16EA50B9}" presName="circ2Tx" presStyleLbl="revTx" presStyleIdx="0" presStyleCnt="0">
        <dgm:presLayoutVars>
          <dgm:chMax val="0"/>
          <dgm:chPref val="0"/>
          <dgm:bulletEnabled val="1"/>
        </dgm:presLayoutVars>
      </dgm:prSet>
      <dgm:spPr/>
    </dgm:pt>
    <dgm:pt modelId="{94F0691D-CAC0-43B8-850D-D289EE7FCE92}" type="pres">
      <dgm:prSet presAssocID="{15B9D21F-DCCB-4BC0-BE75-FD4F5A0099FE}" presName="circ3" presStyleLbl="vennNode1" presStyleIdx="2" presStyleCnt="4" custLinFactNeighborX="3711" custLinFactNeighborY="-6090"/>
      <dgm:spPr/>
    </dgm:pt>
    <dgm:pt modelId="{E1C7B3A4-FE1D-4C51-BC35-12342D00919D}" type="pres">
      <dgm:prSet presAssocID="{15B9D21F-DCCB-4BC0-BE75-FD4F5A0099FE}" presName="circ3Tx" presStyleLbl="revTx" presStyleIdx="0" presStyleCnt="0">
        <dgm:presLayoutVars>
          <dgm:chMax val="0"/>
          <dgm:chPref val="0"/>
          <dgm:bulletEnabled val="1"/>
        </dgm:presLayoutVars>
      </dgm:prSet>
      <dgm:spPr/>
    </dgm:pt>
    <dgm:pt modelId="{040241E4-8EE9-4506-BA7F-E4BD91BBD7EB}" type="pres">
      <dgm:prSet presAssocID="{E2D5BCF0-0ACA-4093-87FB-39A57EC79680}" presName="circ4" presStyleLbl="vennNode1" presStyleIdx="3" presStyleCnt="4" custLinFactNeighborX="6090"/>
      <dgm:spPr/>
    </dgm:pt>
    <dgm:pt modelId="{6551D1F6-C118-4925-8050-C03E84EBB86B}" type="pres">
      <dgm:prSet presAssocID="{E2D5BCF0-0ACA-4093-87FB-39A57EC79680}" presName="circ4Tx" presStyleLbl="revTx" presStyleIdx="0" presStyleCnt="0">
        <dgm:presLayoutVars>
          <dgm:chMax val="0"/>
          <dgm:chPref val="0"/>
          <dgm:bulletEnabled val="1"/>
        </dgm:presLayoutVars>
      </dgm:prSet>
      <dgm:spPr/>
    </dgm:pt>
  </dgm:ptLst>
  <dgm:cxnLst>
    <dgm:cxn modelId="{2969FB05-0C98-5E44-B90C-85B636A798E1}" type="presOf" srcId="{E2D5BCF0-0ACA-4093-87FB-39A57EC79680}" destId="{040241E4-8EE9-4506-BA7F-E4BD91BBD7EB}" srcOrd="0" destOrd="0" presId="urn:microsoft.com/office/officeart/2005/8/layout/venn1"/>
    <dgm:cxn modelId="{51E7DA33-79C4-FE49-A79B-2A88748EC543}" type="presOf" srcId="{011CC614-2CA0-4EBF-BD82-C3600317CBF9}" destId="{D5FE190B-C911-45DE-AF80-8EC91CAFE9FB}" srcOrd="0" destOrd="0" presId="urn:microsoft.com/office/officeart/2005/8/layout/venn1"/>
    <dgm:cxn modelId="{69FAE33A-2E96-EF47-B840-AB1BA646DB7B}" type="presOf" srcId="{E28F3AE8-838F-4493-9932-78A50C135253}" destId="{9B0178E0-6BDB-46E9-921C-7A134E424D48}" srcOrd="1" destOrd="0" presId="urn:microsoft.com/office/officeart/2005/8/layout/venn1"/>
    <dgm:cxn modelId="{934EE760-D792-1D44-A525-0964EB2B82A4}" type="presOf" srcId="{15B9D21F-DCCB-4BC0-BE75-FD4F5A0099FE}" destId="{94F0691D-CAC0-43B8-850D-D289EE7FCE92}" srcOrd="0" destOrd="0" presId="urn:microsoft.com/office/officeart/2005/8/layout/venn1"/>
    <dgm:cxn modelId="{C8B67E65-0D4C-0E4D-958D-20C580FC9E32}" type="presOf" srcId="{15B9D21F-DCCB-4BC0-BE75-FD4F5A0099FE}" destId="{E1C7B3A4-FE1D-4C51-BC35-12342D00919D}" srcOrd="1" destOrd="0" presId="urn:microsoft.com/office/officeart/2005/8/layout/venn1"/>
    <dgm:cxn modelId="{63444B59-1C46-4C1F-9E2F-62AED34FD309}" srcId="{011CC614-2CA0-4EBF-BD82-C3600317CBF9}" destId="{A951CADD-6ADA-4B74-884D-773C16EA50B9}" srcOrd="1" destOrd="0" parTransId="{8E7C2C61-D05D-42A8-AEDF-5121C70225D3}" sibTransId="{DB2EA2A0-204D-4F53-85BC-2D347A974261}"/>
    <dgm:cxn modelId="{2FD1F879-1F9A-D642-8F3D-EE2314E04B0F}" type="presOf" srcId="{A951CADD-6ADA-4B74-884D-773C16EA50B9}" destId="{A48A792C-817F-4B95-914B-DFF8800F033E}" srcOrd="0" destOrd="0" presId="urn:microsoft.com/office/officeart/2005/8/layout/venn1"/>
    <dgm:cxn modelId="{22F5787A-3B50-0940-A28F-8BBFE70EC7A1}" type="presOf" srcId="{E28F3AE8-838F-4493-9932-78A50C135253}" destId="{30EBB0E2-586F-4E49-8BAD-0000F0212321}" srcOrd="0" destOrd="0" presId="urn:microsoft.com/office/officeart/2005/8/layout/venn1"/>
    <dgm:cxn modelId="{3F18388D-8FC2-3143-A695-0FA9A2B80742}" type="presOf" srcId="{E2D5BCF0-0ACA-4093-87FB-39A57EC79680}" destId="{6551D1F6-C118-4925-8050-C03E84EBB86B}" srcOrd="1" destOrd="0" presId="urn:microsoft.com/office/officeart/2005/8/layout/venn1"/>
    <dgm:cxn modelId="{D1E89891-BAD9-624A-9563-264CCFA9E91A}" type="presOf" srcId="{A951CADD-6ADA-4B74-884D-773C16EA50B9}" destId="{F3B7DB9F-8D39-421E-9ECB-5FA607ADAD99}" srcOrd="1" destOrd="0" presId="urn:microsoft.com/office/officeart/2005/8/layout/venn1"/>
    <dgm:cxn modelId="{77446193-9C56-4138-AFD6-146B9FFFDB47}" srcId="{011CC614-2CA0-4EBF-BD82-C3600317CBF9}" destId="{E28F3AE8-838F-4493-9932-78A50C135253}" srcOrd="0" destOrd="0" parTransId="{45BD8AC0-1040-4E5C-B681-89987052D7DC}" sibTransId="{E8F5EBF6-5A4E-4E69-B51B-507A87C18BB7}"/>
    <dgm:cxn modelId="{504C9295-5C00-4048-8311-E3F9404AA8E1}" srcId="{011CC614-2CA0-4EBF-BD82-C3600317CBF9}" destId="{15B9D21F-DCCB-4BC0-BE75-FD4F5A0099FE}" srcOrd="2" destOrd="0" parTransId="{6EA89F98-AB9C-4018-BBFA-7E69145D71AB}" sibTransId="{8639A772-24D0-48FD-B557-2DA56A1D4A92}"/>
    <dgm:cxn modelId="{31758EF5-D96B-47F7-809B-E86ADD4EEB0E}" srcId="{011CC614-2CA0-4EBF-BD82-C3600317CBF9}" destId="{E2D5BCF0-0ACA-4093-87FB-39A57EC79680}" srcOrd="3" destOrd="0" parTransId="{2C3F16F1-828E-41A6-ACCF-2D2F36FD0D16}" sibTransId="{1F182224-3D20-40D0-A0DA-DBEAFACDCE8D}"/>
    <dgm:cxn modelId="{29401AFC-23D7-D042-AF5B-B289908A798C}" type="presParOf" srcId="{D5FE190B-C911-45DE-AF80-8EC91CAFE9FB}" destId="{30EBB0E2-586F-4E49-8BAD-0000F0212321}" srcOrd="0" destOrd="0" presId="urn:microsoft.com/office/officeart/2005/8/layout/venn1"/>
    <dgm:cxn modelId="{4F246B4C-A76F-254C-8EA0-FBBD2DE9FA30}" type="presParOf" srcId="{D5FE190B-C911-45DE-AF80-8EC91CAFE9FB}" destId="{9B0178E0-6BDB-46E9-921C-7A134E424D48}" srcOrd="1" destOrd="0" presId="urn:microsoft.com/office/officeart/2005/8/layout/venn1"/>
    <dgm:cxn modelId="{BF25470F-AF89-A84C-B18F-B50D59CDD57D}" type="presParOf" srcId="{D5FE190B-C911-45DE-AF80-8EC91CAFE9FB}" destId="{A48A792C-817F-4B95-914B-DFF8800F033E}" srcOrd="2" destOrd="0" presId="urn:microsoft.com/office/officeart/2005/8/layout/venn1"/>
    <dgm:cxn modelId="{9F6F8B40-6AA1-0C49-A9A3-68C57A1788E0}" type="presParOf" srcId="{D5FE190B-C911-45DE-AF80-8EC91CAFE9FB}" destId="{F3B7DB9F-8D39-421E-9ECB-5FA607ADAD99}" srcOrd="3" destOrd="0" presId="urn:microsoft.com/office/officeart/2005/8/layout/venn1"/>
    <dgm:cxn modelId="{18B23431-C20E-0A41-BBA6-273AF1538855}" type="presParOf" srcId="{D5FE190B-C911-45DE-AF80-8EC91CAFE9FB}" destId="{94F0691D-CAC0-43B8-850D-D289EE7FCE92}" srcOrd="4" destOrd="0" presId="urn:microsoft.com/office/officeart/2005/8/layout/venn1"/>
    <dgm:cxn modelId="{FDC03846-AE66-AB4C-AED7-E37048B10054}" type="presParOf" srcId="{D5FE190B-C911-45DE-AF80-8EC91CAFE9FB}" destId="{E1C7B3A4-FE1D-4C51-BC35-12342D00919D}" srcOrd="5" destOrd="0" presId="urn:microsoft.com/office/officeart/2005/8/layout/venn1"/>
    <dgm:cxn modelId="{E6762937-B79D-E549-B96F-1CC256313A19}" type="presParOf" srcId="{D5FE190B-C911-45DE-AF80-8EC91CAFE9FB}" destId="{040241E4-8EE9-4506-BA7F-E4BD91BBD7EB}" srcOrd="6" destOrd="0" presId="urn:microsoft.com/office/officeart/2005/8/layout/venn1"/>
    <dgm:cxn modelId="{BAAAADDB-B967-5F48-86E8-249EB7C48556}" type="presParOf" srcId="{D5FE190B-C911-45DE-AF80-8EC91CAFE9FB}" destId="{6551D1F6-C118-4925-8050-C03E84EBB86B}"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32CE7-FD56-4ABE-99FD-1EF25CA447ED}">
      <dsp:nvSpPr>
        <dsp:cNvPr id="0" name=""/>
        <dsp:cNvSpPr/>
      </dsp:nvSpPr>
      <dsp:spPr>
        <a:xfrm>
          <a:off x="4311" y="2145954"/>
          <a:ext cx="1885067" cy="1131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Fundamental Knowledge</a:t>
          </a:r>
        </a:p>
      </dsp:txBody>
      <dsp:txXfrm>
        <a:off x="37438" y="2179081"/>
        <a:ext cx="1818813" cy="1064786"/>
      </dsp:txXfrm>
    </dsp:sp>
    <dsp:sp modelId="{405470C3-9280-4EC1-95BA-C551E936EF3C}">
      <dsp:nvSpPr>
        <dsp:cNvPr id="0" name=""/>
        <dsp:cNvSpPr/>
      </dsp:nvSpPr>
      <dsp:spPr>
        <a:xfrm>
          <a:off x="2077885" y="2477726"/>
          <a:ext cx="399634" cy="467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77885" y="2571225"/>
        <a:ext cx="279744" cy="280498"/>
      </dsp:txXfrm>
    </dsp:sp>
    <dsp:sp modelId="{80D07C9E-F125-4298-B84B-B515EB85EE3B}">
      <dsp:nvSpPr>
        <dsp:cNvPr id="0" name=""/>
        <dsp:cNvSpPr/>
      </dsp:nvSpPr>
      <dsp:spPr>
        <a:xfrm>
          <a:off x="2643405" y="2145954"/>
          <a:ext cx="1885067" cy="1131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New Knowledge</a:t>
          </a:r>
        </a:p>
      </dsp:txBody>
      <dsp:txXfrm>
        <a:off x="2676532" y="2179081"/>
        <a:ext cx="1818813" cy="1064786"/>
      </dsp:txXfrm>
    </dsp:sp>
    <dsp:sp modelId="{C19CC68E-BC29-4A12-9C51-EE3D3853418F}">
      <dsp:nvSpPr>
        <dsp:cNvPr id="0" name=""/>
        <dsp:cNvSpPr/>
      </dsp:nvSpPr>
      <dsp:spPr>
        <a:xfrm>
          <a:off x="4716980" y="2477726"/>
          <a:ext cx="399634" cy="467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16980" y="2571225"/>
        <a:ext cx="279744" cy="280498"/>
      </dsp:txXfrm>
    </dsp:sp>
    <dsp:sp modelId="{FAFE7B42-D587-4560-8C10-B7CED389FA24}">
      <dsp:nvSpPr>
        <dsp:cNvPr id="0" name=""/>
        <dsp:cNvSpPr/>
      </dsp:nvSpPr>
      <dsp:spPr>
        <a:xfrm>
          <a:off x="5282500" y="2145954"/>
          <a:ext cx="1885067" cy="1131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Knowledge Sharing</a:t>
          </a:r>
        </a:p>
      </dsp:txBody>
      <dsp:txXfrm>
        <a:off x="5315627" y="2179081"/>
        <a:ext cx="1818813" cy="1064786"/>
      </dsp:txXfrm>
    </dsp:sp>
    <dsp:sp modelId="{6F3CC4BF-E7B0-4675-86C6-77C923DDB4B7}">
      <dsp:nvSpPr>
        <dsp:cNvPr id="0" name=""/>
        <dsp:cNvSpPr/>
      </dsp:nvSpPr>
      <dsp:spPr>
        <a:xfrm>
          <a:off x="7356074" y="2477726"/>
          <a:ext cx="399634" cy="467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56074" y="2571225"/>
        <a:ext cx="279744" cy="280498"/>
      </dsp:txXfrm>
    </dsp:sp>
    <dsp:sp modelId="{6F8AA429-C860-415B-8E79-C929E9AED6F0}">
      <dsp:nvSpPr>
        <dsp:cNvPr id="0" name=""/>
        <dsp:cNvSpPr/>
      </dsp:nvSpPr>
      <dsp:spPr>
        <a:xfrm>
          <a:off x="7921595" y="2145954"/>
          <a:ext cx="1885067" cy="1131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Societal Impact</a:t>
          </a:r>
        </a:p>
      </dsp:txBody>
      <dsp:txXfrm>
        <a:off x="7954722" y="2179081"/>
        <a:ext cx="1818813" cy="1064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B0E2-586F-4E49-8BAD-0000F0212321}">
      <dsp:nvSpPr>
        <dsp:cNvPr id="0" name=""/>
        <dsp:cNvSpPr/>
      </dsp:nvSpPr>
      <dsp:spPr>
        <a:xfrm>
          <a:off x="3269450" y="228607"/>
          <a:ext cx="2852928" cy="285292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You</a:t>
          </a:r>
        </a:p>
      </dsp:txBody>
      <dsp:txXfrm>
        <a:off x="3598634" y="612655"/>
        <a:ext cx="2194560" cy="905256"/>
      </dsp:txXfrm>
    </dsp:sp>
    <dsp:sp modelId="{A48A792C-817F-4B95-914B-DFF8800F033E}">
      <dsp:nvSpPr>
        <dsp:cNvPr id="0" name=""/>
        <dsp:cNvSpPr/>
      </dsp:nvSpPr>
      <dsp:spPr>
        <a:xfrm>
          <a:off x="4500368" y="1326350"/>
          <a:ext cx="2852928" cy="285292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Capacity</a:t>
          </a:r>
        </a:p>
      </dsp:txBody>
      <dsp:txXfrm>
        <a:off x="6036560" y="1655534"/>
        <a:ext cx="1097280" cy="2194560"/>
      </dsp:txXfrm>
    </dsp:sp>
    <dsp:sp modelId="{94F0691D-CAC0-43B8-850D-D289EE7FCE92}">
      <dsp:nvSpPr>
        <dsp:cNvPr id="0" name=""/>
        <dsp:cNvSpPr/>
      </dsp:nvSpPr>
      <dsp:spPr>
        <a:xfrm>
          <a:off x="3365708" y="2404864"/>
          <a:ext cx="2852928" cy="285292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Society</a:t>
          </a:r>
        </a:p>
      </dsp:txBody>
      <dsp:txXfrm>
        <a:off x="3694892" y="3968488"/>
        <a:ext cx="2194560" cy="905256"/>
      </dsp:txXfrm>
    </dsp:sp>
    <dsp:sp modelId="{040241E4-8EE9-4506-BA7F-E4BD91BBD7EB}">
      <dsp:nvSpPr>
        <dsp:cNvPr id="0" name=""/>
        <dsp:cNvSpPr/>
      </dsp:nvSpPr>
      <dsp:spPr>
        <a:xfrm>
          <a:off x="2171707" y="1316735"/>
          <a:ext cx="2852928" cy="285292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Field</a:t>
          </a:r>
        </a:p>
      </dsp:txBody>
      <dsp:txXfrm>
        <a:off x="2391163" y="1645919"/>
        <a:ext cx="1097280" cy="219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B0E2-586F-4E49-8BAD-0000F0212321}">
      <dsp:nvSpPr>
        <dsp:cNvPr id="0" name=""/>
        <dsp:cNvSpPr/>
      </dsp:nvSpPr>
      <dsp:spPr>
        <a:xfrm>
          <a:off x="1396853" y="207650"/>
          <a:ext cx="2591394" cy="259139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You</a:t>
          </a:r>
        </a:p>
      </dsp:txBody>
      <dsp:txXfrm>
        <a:off x="1695860" y="556492"/>
        <a:ext cx="1993380" cy="822269"/>
      </dsp:txXfrm>
    </dsp:sp>
    <dsp:sp modelId="{A48A792C-817F-4B95-914B-DFF8800F033E}">
      <dsp:nvSpPr>
        <dsp:cNvPr id="0" name=""/>
        <dsp:cNvSpPr/>
      </dsp:nvSpPr>
      <dsp:spPr>
        <a:xfrm>
          <a:off x="2514930" y="1204761"/>
          <a:ext cx="2591394" cy="259139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Capacity</a:t>
          </a:r>
        </a:p>
      </dsp:txBody>
      <dsp:txXfrm>
        <a:off x="3910297" y="1503768"/>
        <a:ext cx="996690" cy="1993380"/>
      </dsp:txXfrm>
    </dsp:sp>
    <dsp:sp modelId="{94F0691D-CAC0-43B8-850D-D289EE7FCE92}">
      <dsp:nvSpPr>
        <dsp:cNvPr id="0" name=""/>
        <dsp:cNvSpPr/>
      </dsp:nvSpPr>
      <dsp:spPr>
        <a:xfrm>
          <a:off x="1484287" y="2184406"/>
          <a:ext cx="2591394" cy="259139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Society</a:t>
          </a:r>
        </a:p>
      </dsp:txBody>
      <dsp:txXfrm>
        <a:off x="1783294" y="3604689"/>
        <a:ext cx="1993380" cy="822269"/>
      </dsp:txXfrm>
    </dsp:sp>
    <dsp:sp modelId="{040241E4-8EE9-4506-BA7F-E4BD91BBD7EB}">
      <dsp:nvSpPr>
        <dsp:cNvPr id="0" name=""/>
        <dsp:cNvSpPr/>
      </dsp:nvSpPr>
      <dsp:spPr>
        <a:xfrm>
          <a:off x="399742" y="1196028"/>
          <a:ext cx="2591394" cy="259139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Field</a:t>
          </a:r>
        </a:p>
      </dsp:txBody>
      <dsp:txXfrm>
        <a:off x="599080" y="1495035"/>
        <a:ext cx="996690" cy="1993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ECA41-990E-46F9-9755-F1CD3542A9E3}"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4EF56-146F-4BF5-9D98-F6EB811FDB51}" type="slidenum">
              <a:rPr lang="en-US" smtClean="0"/>
              <a:t>‹#›</a:t>
            </a:fld>
            <a:endParaRPr lang="en-US"/>
          </a:p>
        </p:txBody>
      </p:sp>
    </p:spTree>
    <p:extLst>
      <p:ext uri="{BB962C8B-B14F-4D97-AF65-F5344CB8AC3E}">
        <p14:creationId xmlns:p14="http://schemas.microsoft.com/office/powerpoint/2010/main" val="174638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Although NSF revised, refined and clarified its review criteria over the years, it appears that broader impacts were considered from at least the 1960s. It did not, however, become a separate and distinct criterion until 1997, when NSF simplified the merit review criteria for proposals from four to two—intellectual merit and broader impacts. In 2007, NSF further clarified these two criteria to emphasize transformative research.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Currently – PI must have BI and IM clearly sub-headed and labeled in their proposals.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ARIS (2018) is the first “center” funded by NSF to advance BI among scientists and engineers.</a:t>
            </a:r>
            <a:endParaRPr dirty="0"/>
          </a:p>
        </p:txBody>
      </p:sp>
      <p:sp>
        <p:nvSpPr>
          <p:cNvPr id="188" name="Google Shape;1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51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42586-8D9D-F44D-952F-229CE4F75F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57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5 minutes</a:t>
            </a:r>
          </a:p>
          <a:p>
            <a:r>
              <a:rPr lang="en-US" dirty="0"/>
              <a:t>If</a:t>
            </a:r>
            <a:r>
              <a:rPr lang="en-US" baseline="0" dirty="0"/>
              <a:t> you have an established your early emotions and motivators and how your thinking has evolved over time.  Go ahead and discuss these questions with your partners. Focus on growth and long-term commitments and collaborate with your partner to craft an impact identity goal statement.    </a:t>
            </a:r>
          </a:p>
          <a:p>
            <a:endParaRPr lang="en-US" baseline="0" dirty="0"/>
          </a:p>
          <a:p>
            <a:r>
              <a:rPr lang="en-US" baseline="0" dirty="0"/>
              <a:t>Share your partners compelling story </a:t>
            </a:r>
          </a:p>
          <a:p>
            <a:endParaRPr lang="en-US" baseline="0" dirty="0"/>
          </a:p>
          <a:p>
            <a:r>
              <a:rPr lang="en-US" baseline="0" dirty="0"/>
              <a:t>15 minutes – then report out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5B5B7-6DC8-CC49-BF85-A4629FC9D8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53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2" name="Google Shape;3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7" name="Google Shape;39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8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7" name="Google Shape;2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2" name="Google Shape;3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793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November 10,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4994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November 10,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7059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November 10,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4698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5"/>
        <p:cNvGrpSpPr/>
        <p:nvPr/>
      </p:nvGrpSpPr>
      <p:grpSpPr>
        <a:xfrm>
          <a:off x="0" y="0"/>
          <a:ext cx="0" cy="0"/>
          <a:chOff x="0" y="0"/>
          <a:chExt cx="0" cy="0"/>
        </a:xfrm>
      </p:grpSpPr>
      <p:sp>
        <p:nvSpPr>
          <p:cNvPr id="26" name="Google Shape;26;p54"/>
          <p:cNvSpPr txBox="1">
            <a:spLocks noGrp="1"/>
          </p:cNvSpPr>
          <p:nvPr>
            <p:ph type="body" idx="1"/>
          </p:nvPr>
        </p:nvSpPr>
        <p:spPr>
          <a:xfrm>
            <a:off x="451104" y="1825625"/>
            <a:ext cx="10902696"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800"/>
              <a:buNone/>
              <a:defRPr sz="1800"/>
            </a:lvl1pPr>
            <a:lvl2pPr marL="914400" lvl="1" indent="-228600" algn="l">
              <a:lnSpc>
                <a:spcPct val="150000"/>
              </a:lnSpc>
              <a:spcBef>
                <a:spcPts val="500"/>
              </a:spcBef>
              <a:spcAft>
                <a:spcPts val="0"/>
              </a:spcAft>
              <a:buClr>
                <a:schemeClr val="lt1"/>
              </a:buClr>
              <a:buSzPts val="1600"/>
              <a:buNone/>
              <a:defRPr sz="1600"/>
            </a:lvl2pPr>
            <a:lvl3pPr marL="1371600" lvl="2" indent="-228600" algn="l">
              <a:lnSpc>
                <a:spcPct val="150000"/>
              </a:lnSpc>
              <a:spcBef>
                <a:spcPts val="500"/>
              </a:spcBef>
              <a:spcAft>
                <a:spcPts val="0"/>
              </a:spcAft>
              <a:buClr>
                <a:schemeClr val="lt1"/>
              </a:buClr>
              <a:buSzPts val="1400"/>
              <a:buNone/>
              <a:defRPr sz="1400"/>
            </a:lvl3pPr>
            <a:lvl4pPr marL="1828800" lvl="3" indent="-228600" algn="l">
              <a:lnSpc>
                <a:spcPct val="150000"/>
              </a:lnSpc>
              <a:spcBef>
                <a:spcPts val="500"/>
              </a:spcBef>
              <a:spcAft>
                <a:spcPts val="0"/>
              </a:spcAft>
              <a:buClr>
                <a:schemeClr val="lt1"/>
              </a:buClr>
              <a:buSzPts val="1200"/>
              <a:buNone/>
              <a:defRPr sz="1200"/>
            </a:lvl4pPr>
            <a:lvl5pPr marL="2286000" lvl="4" indent="-228600" algn="l">
              <a:lnSpc>
                <a:spcPct val="150000"/>
              </a:lnSpc>
              <a:spcBef>
                <a:spcPts val="500"/>
              </a:spcBef>
              <a:spcAft>
                <a:spcPts val="0"/>
              </a:spcAft>
              <a:buClr>
                <a:schemeClr val="lt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54"/>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sp>
        <p:nvSpPr>
          <p:cNvPr id="28" name="Google Shape;28;p54"/>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4"/>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1FAAAA"/>
                </a:solidFill>
                <a:latin typeface="Montserrat Medium"/>
                <a:ea typeface="Montserrat Medium"/>
                <a:cs typeface="Montserrat Medium"/>
                <a:sym typeface="Montserrat Medium"/>
              </a:defRPr>
            </a:lvl1pPr>
            <a:lvl2pPr marL="0" lvl="1" indent="0" algn="r">
              <a:spcBef>
                <a:spcPts val="0"/>
              </a:spcBef>
              <a:buNone/>
              <a:defRPr sz="1200" b="0" i="0" u="none" strike="noStrike" cap="none">
                <a:solidFill>
                  <a:srgbClr val="1FAAAA"/>
                </a:solidFill>
                <a:latin typeface="Montserrat Medium"/>
                <a:ea typeface="Montserrat Medium"/>
                <a:cs typeface="Montserrat Medium"/>
                <a:sym typeface="Montserrat Medium"/>
              </a:defRPr>
            </a:lvl2pPr>
            <a:lvl3pPr marL="0" lvl="2" indent="0" algn="r">
              <a:spcBef>
                <a:spcPts val="0"/>
              </a:spcBef>
              <a:buNone/>
              <a:defRPr sz="1200" b="0" i="0" u="none" strike="noStrike" cap="none">
                <a:solidFill>
                  <a:srgbClr val="1FAAAA"/>
                </a:solidFill>
                <a:latin typeface="Montserrat Medium"/>
                <a:ea typeface="Montserrat Medium"/>
                <a:cs typeface="Montserrat Medium"/>
                <a:sym typeface="Montserrat Medium"/>
              </a:defRPr>
            </a:lvl3pPr>
            <a:lvl4pPr marL="0" lvl="3" indent="0" algn="r">
              <a:spcBef>
                <a:spcPts val="0"/>
              </a:spcBef>
              <a:buNone/>
              <a:defRPr sz="1200" b="0" i="0" u="none" strike="noStrike" cap="none">
                <a:solidFill>
                  <a:srgbClr val="1FAAAA"/>
                </a:solidFill>
                <a:latin typeface="Montserrat Medium"/>
                <a:ea typeface="Montserrat Medium"/>
                <a:cs typeface="Montserrat Medium"/>
                <a:sym typeface="Montserrat Medium"/>
              </a:defRPr>
            </a:lvl4pPr>
            <a:lvl5pPr marL="0" lvl="4" indent="0" algn="r">
              <a:spcBef>
                <a:spcPts val="0"/>
              </a:spcBef>
              <a:buNone/>
              <a:defRPr sz="1200" b="0" i="0" u="none" strike="noStrike" cap="none">
                <a:solidFill>
                  <a:srgbClr val="1FAAAA"/>
                </a:solidFill>
                <a:latin typeface="Montserrat Medium"/>
                <a:ea typeface="Montserrat Medium"/>
                <a:cs typeface="Montserrat Medium"/>
                <a:sym typeface="Montserrat Medium"/>
              </a:defRPr>
            </a:lvl5pPr>
            <a:lvl6pPr marL="0" lvl="5" indent="0" algn="r">
              <a:spcBef>
                <a:spcPts val="0"/>
              </a:spcBef>
              <a:buNone/>
              <a:defRPr sz="1200" b="0" i="0" u="none" strike="noStrike" cap="none">
                <a:solidFill>
                  <a:srgbClr val="1FAAAA"/>
                </a:solidFill>
                <a:latin typeface="Montserrat Medium"/>
                <a:ea typeface="Montserrat Medium"/>
                <a:cs typeface="Montserrat Medium"/>
                <a:sym typeface="Montserrat Medium"/>
              </a:defRPr>
            </a:lvl6pPr>
            <a:lvl7pPr marL="0" lvl="6" indent="0" algn="r">
              <a:spcBef>
                <a:spcPts val="0"/>
              </a:spcBef>
              <a:buNone/>
              <a:defRPr sz="1200" b="0" i="0" u="none" strike="noStrike" cap="none">
                <a:solidFill>
                  <a:srgbClr val="1FAAAA"/>
                </a:solidFill>
                <a:latin typeface="Montserrat Medium"/>
                <a:ea typeface="Montserrat Medium"/>
                <a:cs typeface="Montserrat Medium"/>
                <a:sym typeface="Montserrat Medium"/>
              </a:defRPr>
            </a:lvl7pPr>
            <a:lvl8pPr marL="0" lvl="7" indent="0" algn="r">
              <a:spcBef>
                <a:spcPts val="0"/>
              </a:spcBef>
              <a:buNone/>
              <a:defRPr sz="1200" b="0" i="0" u="none" strike="noStrike" cap="none">
                <a:solidFill>
                  <a:srgbClr val="1FAAAA"/>
                </a:solidFill>
                <a:latin typeface="Montserrat Medium"/>
                <a:ea typeface="Montserrat Medium"/>
                <a:cs typeface="Montserrat Medium"/>
                <a:sym typeface="Montserrat Medium"/>
              </a:defRPr>
            </a:lvl8pPr>
            <a:lvl9pPr marL="0" lvl="8" indent="0" algn="r">
              <a:spcBef>
                <a:spcPts val="0"/>
              </a:spcBef>
              <a:buNone/>
              <a:defRPr sz="1200" b="0" i="0" u="none" strike="noStrike" cap="none">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54"/>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title"/>
          </p:nvPr>
        </p:nvSpPr>
        <p:spPr>
          <a:xfrm>
            <a:off x="451104" y="0"/>
            <a:ext cx="10902696"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2000"/>
              <a:buFont typeface="Montserrat Light"/>
              <a:buNone/>
              <a:defRPr sz="2000">
                <a:solidFill>
                  <a:srgbClr val="1FAA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3611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53"/>
          <p:cNvSpPr txBox="1">
            <a:spLocks noGrp="1"/>
          </p:cNvSpPr>
          <p:nvPr>
            <p:ph type="title"/>
          </p:nvPr>
        </p:nvSpPr>
        <p:spPr>
          <a:xfrm>
            <a:off x="475488" y="365125"/>
            <a:ext cx="108783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3"/>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3"/>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53"/>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22709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2"/>
          <p:cNvSpPr/>
          <p:nvPr/>
        </p:nvSpPr>
        <p:spPr>
          <a:xfrm>
            <a:off x="0" y="6275152"/>
            <a:ext cx="12192000" cy="603504"/>
          </a:xfrm>
          <a:prstGeom prst="rect">
            <a:avLst/>
          </a:prstGeom>
          <a:solidFill>
            <a:srgbClr val="1FAA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2"/>
          <p:cNvSpPr txBox="1">
            <a:spLocks noGrp="1"/>
          </p:cNvSpPr>
          <p:nvPr>
            <p:ph type="ctrTitle"/>
          </p:nvPr>
        </p:nvSpPr>
        <p:spPr>
          <a:xfrm>
            <a:off x="853440" y="1915310"/>
            <a:ext cx="7936152" cy="2248703"/>
          </a:xfrm>
          <a:prstGeom prst="rect">
            <a:avLst/>
          </a:prstGeom>
          <a:noFill/>
          <a:ln>
            <a:noFill/>
          </a:ln>
        </p:spPr>
        <p:txBody>
          <a:bodyPr spcFirstLastPara="1" wrap="square" lIns="91425" tIns="45700" rIns="91425" bIns="45700" anchor="b" anchorCtr="0">
            <a:noAutofit/>
          </a:bodyPr>
          <a:lstStyle>
            <a:lvl1pPr lvl="0" algn="l">
              <a:lnSpc>
                <a:spcPct val="97333"/>
              </a:lnSpc>
              <a:spcBef>
                <a:spcPts val="0"/>
              </a:spcBef>
              <a:spcAft>
                <a:spcPts val="0"/>
              </a:spcAft>
              <a:buClr>
                <a:srgbClr val="1FAAAA"/>
              </a:buClr>
              <a:buSzPts val="6000"/>
              <a:buFont typeface="Montserrat Light"/>
              <a:buNone/>
              <a:defRPr sz="6000" b="0" i="0">
                <a:solidFill>
                  <a:srgbClr val="1FAAAA"/>
                </a:solidFill>
                <a:latin typeface="Montserrat Light"/>
                <a:ea typeface="Montserrat Light"/>
                <a:cs typeface="Montserrat Light"/>
                <a:sym typeface="Montserrat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2"/>
          <p:cNvSpPr txBox="1">
            <a:spLocks noGrp="1"/>
          </p:cNvSpPr>
          <p:nvPr>
            <p:ph type="subTitle" idx="1"/>
          </p:nvPr>
        </p:nvSpPr>
        <p:spPr>
          <a:xfrm>
            <a:off x="853440" y="4669535"/>
            <a:ext cx="7936152" cy="13812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52"/>
          <p:cNvCxnSpPr/>
          <p:nvPr/>
        </p:nvCxnSpPr>
        <p:spPr>
          <a:xfrm>
            <a:off x="962328" y="4300538"/>
            <a:ext cx="7168055" cy="0"/>
          </a:xfrm>
          <a:prstGeom prst="straightConnector1">
            <a:avLst/>
          </a:prstGeom>
          <a:noFill/>
          <a:ln w="9525"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235709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53"/>
          <p:cNvSpPr txBox="1">
            <a:spLocks noGrp="1"/>
          </p:cNvSpPr>
          <p:nvPr>
            <p:ph type="title"/>
          </p:nvPr>
        </p:nvSpPr>
        <p:spPr>
          <a:xfrm>
            <a:off x="475488" y="365125"/>
            <a:ext cx="108783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3"/>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3"/>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53"/>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29995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54"/>
          <p:cNvSpPr txBox="1">
            <a:spLocks noGrp="1"/>
          </p:cNvSpPr>
          <p:nvPr>
            <p:ph type="body" idx="1"/>
          </p:nvPr>
        </p:nvSpPr>
        <p:spPr>
          <a:xfrm>
            <a:off x="451104" y="1825625"/>
            <a:ext cx="10902696"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800"/>
              <a:buNone/>
              <a:defRPr sz="1800"/>
            </a:lvl1pPr>
            <a:lvl2pPr marL="914400" lvl="1" indent="-228600" algn="l">
              <a:lnSpc>
                <a:spcPct val="150000"/>
              </a:lnSpc>
              <a:spcBef>
                <a:spcPts val="500"/>
              </a:spcBef>
              <a:spcAft>
                <a:spcPts val="0"/>
              </a:spcAft>
              <a:buClr>
                <a:schemeClr val="lt1"/>
              </a:buClr>
              <a:buSzPts val="1600"/>
              <a:buNone/>
              <a:defRPr sz="1600"/>
            </a:lvl2pPr>
            <a:lvl3pPr marL="1371600" lvl="2" indent="-228600" algn="l">
              <a:lnSpc>
                <a:spcPct val="150000"/>
              </a:lnSpc>
              <a:spcBef>
                <a:spcPts val="500"/>
              </a:spcBef>
              <a:spcAft>
                <a:spcPts val="0"/>
              </a:spcAft>
              <a:buClr>
                <a:schemeClr val="lt1"/>
              </a:buClr>
              <a:buSzPts val="1400"/>
              <a:buNone/>
              <a:defRPr sz="1400"/>
            </a:lvl3pPr>
            <a:lvl4pPr marL="1828800" lvl="3" indent="-228600" algn="l">
              <a:lnSpc>
                <a:spcPct val="150000"/>
              </a:lnSpc>
              <a:spcBef>
                <a:spcPts val="500"/>
              </a:spcBef>
              <a:spcAft>
                <a:spcPts val="0"/>
              </a:spcAft>
              <a:buClr>
                <a:schemeClr val="lt1"/>
              </a:buClr>
              <a:buSzPts val="1200"/>
              <a:buNone/>
              <a:defRPr sz="1200"/>
            </a:lvl4pPr>
            <a:lvl5pPr marL="2286000" lvl="4" indent="-228600" algn="l">
              <a:lnSpc>
                <a:spcPct val="150000"/>
              </a:lnSpc>
              <a:spcBef>
                <a:spcPts val="500"/>
              </a:spcBef>
              <a:spcAft>
                <a:spcPts val="0"/>
              </a:spcAft>
              <a:buClr>
                <a:schemeClr val="lt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54"/>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sp>
        <p:nvSpPr>
          <p:cNvPr id="28" name="Google Shape;28;p54"/>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4"/>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1FAAAA"/>
                </a:solidFill>
                <a:latin typeface="Montserrat Medium"/>
                <a:ea typeface="Montserrat Medium"/>
                <a:cs typeface="Montserrat Medium"/>
                <a:sym typeface="Montserrat Medium"/>
              </a:defRPr>
            </a:lvl1pPr>
            <a:lvl2pPr marL="0" lvl="1" indent="0" algn="r">
              <a:spcBef>
                <a:spcPts val="0"/>
              </a:spcBef>
              <a:buNone/>
              <a:defRPr sz="1200" b="0" i="0" u="none" strike="noStrike" cap="none">
                <a:solidFill>
                  <a:srgbClr val="1FAAAA"/>
                </a:solidFill>
                <a:latin typeface="Montserrat Medium"/>
                <a:ea typeface="Montserrat Medium"/>
                <a:cs typeface="Montserrat Medium"/>
                <a:sym typeface="Montserrat Medium"/>
              </a:defRPr>
            </a:lvl2pPr>
            <a:lvl3pPr marL="0" lvl="2" indent="0" algn="r">
              <a:spcBef>
                <a:spcPts val="0"/>
              </a:spcBef>
              <a:buNone/>
              <a:defRPr sz="1200" b="0" i="0" u="none" strike="noStrike" cap="none">
                <a:solidFill>
                  <a:srgbClr val="1FAAAA"/>
                </a:solidFill>
                <a:latin typeface="Montserrat Medium"/>
                <a:ea typeface="Montserrat Medium"/>
                <a:cs typeface="Montserrat Medium"/>
                <a:sym typeface="Montserrat Medium"/>
              </a:defRPr>
            </a:lvl3pPr>
            <a:lvl4pPr marL="0" lvl="3" indent="0" algn="r">
              <a:spcBef>
                <a:spcPts val="0"/>
              </a:spcBef>
              <a:buNone/>
              <a:defRPr sz="1200" b="0" i="0" u="none" strike="noStrike" cap="none">
                <a:solidFill>
                  <a:srgbClr val="1FAAAA"/>
                </a:solidFill>
                <a:latin typeface="Montserrat Medium"/>
                <a:ea typeface="Montserrat Medium"/>
                <a:cs typeface="Montserrat Medium"/>
                <a:sym typeface="Montserrat Medium"/>
              </a:defRPr>
            </a:lvl4pPr>
            <a:lvl5pPr marL="0" lvl="4" indent="0" algn="r">
              <a:spcBef>
                <a:spcPts val="0"/>
              </a:spcBef>
              <a:buNone/>
              <a:defRPr sz="1200" b="0" i="0" u="none" strike="noStrike" cap="none">
                <a:solidFill>
                  <a:srgbClr val="1FAAAA"/>
                </a:solidFill>
                <a:latin typeface="Montserrat Medium"/>
                <a:ea typeface="Montserrat Medium"/>
                <a:cs typeface="Montserrat Medium"/>
                <a:sym typeface="Montserrat Medium"/>
              </a:defRPr>
            </a:lvl5pPr>
            <a:lvl6pPr marL="0" lvl="5" indent="0" algn="r">
              <a:spcBef>
                <a:spcPts val="0"/>
              </a:spcBef>
              <a:buNone/>
              <a:defRPr sz="1200" b="0" i="0" u="none" strike="noStrike" cap="none">
                <a:solidFill>
                  <a:srgbClr val="1FAAAA"/>
                </a:solidFill>
                <a:latin typeface="Montserrat Medium"/>
                <a:ea typeface="Montserrat Medium"/>
                <a:cs typeface="Montserrat Medium"/>
                <a:sym typeface="Montserrat Medium"/>
              </a:defRPr>
            </a:lvl6pPr>
            <a:lvl7pPr marL="0" lvl="6" indent="0" algn="r">
              <a:spcBef>
                <a:spcPts val="0"/>
              </a:spcBef>
              <a:buNone/>
              <a:defRPr sz="1200" b="0" i="0" u="none" strike="noStrike" cap="none">
                <a:solidFill>
                  <a:srgbClr val="1FAAAA"/>
                </a:solidFill>
                <a:latin typeface="Montserrat Medium"/>
                <a:ea typeface="Montserrat Medium"/>
                <a:cs typeface="Montserrat Medium"/>
                <a:sym typeface="Montserrat Medium"/>
              </a:defRPr>
            </a:lvl7pPr>
            <a:lvl8pPr marL="0" lvl="7" indent="0" algn="r">
              <a:spcBef>
                <a:spcPts val="0"/>
              </a:spcBef>
              <a:buNone/>
              <a:defRPr sz="1200" b="0" i="0" u="none" strike="noStrike" cap="none">
                <a:solidFill>
                  <a:srgbClr val="1FAAAA"/>
                </a:solidFill>
                <a:latin typeface="Montserrat Medium"/>
                <a:ea typeface="Montserrat Medium"/>
                <a:cs typeface="Montserrat Medium"/>
                <a:sym typeface="Montserrat Medium"/>
              </a:defRPr>
            </a:lvl8pPr>
            <a:lvl9pPr marL="0" lvl="8" indent="0" algn="r">
              <a:spcBef>
                <a:spcPts val="0"/>
              </a:spcBef>
              <a:buNone/>
              <a:defRPr sz="1200" b="0" i="0" u="none" strike="noStrike" cap="none">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54"/>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title"/>
          </p:nvPr>
        </p:nvSpPr>
        <p:spPr>
          <a:xfrm>
            <a:off x="451104" y="0"/>
            <a:ext cx="10902696"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2000"/>
              <a:buFont typeface="Montserrat Light"/>
              <a:buNone/>
              <a:defRPr sz="2000">
                <a:solidFill>
                  <a:srgbClr val="1FAA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646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55"/>
          <p:cNvSpPr txBox="1">
            <a:spLocks noGrp="1"/>
          </p:cNvSpPr>
          <p:nvPr>
            <p:ph type="title"/>
          </p:nvPr>
        </p:nvSpPr>
        <p:spPr>
          <a:xfrm>
            <a:off x="475488" y="365125"/>
            <a:ext cx="108783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lt1"/>
              </a:buClr>
              <a:buSzPts val="1800"/>
              <a:buNone/>
              <a:defRPr/>
            </a:lvl2pPr>
            <a:lvl3pPr marL="1371600" lvl="2" indent="-228600" algn="l">
              <a:lnSpc>
                <a:spcPct val="90000"/>
              </a:lnSpc>
              <a:spcBef>
                <a:spcPts val="500"/>
              </a:spcBef>
              <a:spcAft>
                <a:spcPts val="0"/>
              </a:spcAft>
              <a:buClr>
                <a:schemeClr val="lt1"/>
              </a:buClr>
              <a:buSzPts val="1800"/>
              <a:buNone/>
              <a:defRPr/>
            </a:lvl3pPr>
            <a:lvl4pPr marL="1828800" lvl="3" indent="-228600" algn="l">
              <a:lnSpc>
                <a:spcPct val="90000"/>
              </a:lnSpc>
              <a:spcBef>
                <a:spcPts val="500"/>
              </a:spcBef>
              <a:spcAft>
                <a:spcPts val="0"/>
              </a:spcAft>
              <a:buClr>
                <a:schemeClr val="lt1"/>
              </a:buClr>
              <a:buSzPts val="1800"/>
              <a:buNone/>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lt1"/>
              </a:buClr>
              <a:buSzPts val="1800"/>
              <a:buNone/>
              <a:defRPr/>
            </a:lvl2pPr>
            <a:lvl3pPr marL="1371600" lvl="2" indent="-228600" algn="l">
              <a:lnSpc>
                <a:spcPct val="90000"/>
              </a:lnSpc>
              <a:spcBef>
                <a:spcPts val="500"/>
              </a:spcBef>
              <a:spcAft>
                <a:spcPts val="0"/>
              </a:spcAft>
              <a:buClr>
                <a:schemeClr val="lt1"/>
              </a:buClr>
              <a:buSzPts val="1800"/>
              <a:buNone/>
              <a:defRPr/>
            </a:lvl3pPr>
            <a:lvl4pPr marL="1828800" lvl="3" indent="-228600" algn="l">
              <a:lnSpc>
                <a:spcPct val="90000"/>
              </a:lnSpc>
              <a:spcBef>
                <a:spcPts val="500"/>
              </a:spcBef>
              <a:spcAft>
                <a:spcPts val="0"/>
              </a:spcAft>
              <a:buClr>
                <a:schemeClr val="lt1"/>
              </a:buClr>
              <a:buSzPts val="1800"/>
              <a:buNone/>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5"/>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5"/>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5"/>
          <p:cNvSpPr/>
          <p:nvPr/>
        </p:nvSpPr>
        <p:spPr>
          <a:xfrm>
            <a:off x="0" y="0"/>
            <a:ext cx="12192000" cy="342472"/>
          </a:xfrm>
          <a:prstGeom prst="rect">
            <a:avLst/>
          </a:prstGeom>
          <a:gradFill>
            <a:gsLst>
              <a:gs pos="0">
                <a:srgbClr val="00B2BA"/>
              </a:gs>
              <a:gs pos="100000">
                <a:srgbClr val="474C5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48681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type="titleOnly">
  <p:cSld name="Section Divider">
    <p:bg>
      <p:bgPr>
        <a:solidFill>
          <a:srgbClr val="1FAAAA"/>
        </a:solidFill>
        <a:effectLst/>
      </p:bgPr>
    </p:bg>
    <p:spTree>
      <p:nvGrpSpPr>
        <p:cNvPr id="1" name="Shape 40"/>
        <p:cNvGrpSpPr/>
        <p:nvPr/>
      </p:nvGrpSpPr>
      <p:grpSpPr>
        <a:xfrm>
          <a:off x="0" y="0"/>
          <a:ext cx="0" cy="0"/>
          <a:chOff x="0" y="0"/>
          <a:chExt cx="0" cy="0"/>
        </a:xfrm>
      </p:grpSpPr>
      <p:sp>
        <p:nvSpPr>
          <p:cNvPr id="41" name="Google Shape;41;p56"/>
          <p:cNvSpPr txBox="1">
            <a:spLocks noGrp="1"/>
          </p:cNvSpPr>
          <p:nvPr>
            <p:ph type="title"/>
          </p:nvPr>
        </p:nvSpPr>
        <p:spPr>
          <a:xfrm>
            <a:off x="399288" y="1475232"/>
            <a:ext cx="10515600" cy="11542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9600"/>
              <a:buFont typeface="Montserrat Light"/>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6"/>
          <p:cNvSpPr txBox="1"/>
          <p:nvPr/>
        </p:nvSpPr>
        <p:spPr>
          <a:xfrm>
            <a:off x="399288" y="2629472"/>
            <a:ext cx="10515600" cy="11542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000"/>
              <a:buFont typeface="Montserrat Light"/>
              <a:buNone/>
            </a:pPr>
            <a:r>
              <a:rPr lang="en-US" sz="4000" b="0" i="0">
                <a:solidFill>
                  <a:schemeClr val="lt1"/>
                </a:solidFill>
                <a:latin typeface="Montserrat Light"/>
                <a:ea typeface="Montserrat Light"/>
                <a:cs typeface="Montserrat Light"/>
                <a:sym typeface="Montserrat Light"/>
              </a:rPr>
              <a:t>Name of section</a:t>
            </a:r>
            <a:endParaRPr/>
          </a:p>
        </p:txBody>
      </p:sp>
      <p:cxnSp>
        <p:nvCxnSpPr>
          <p:cNvPr id="43" name="Google Shape;43;p56"/>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sp>
        <p:nvSpPr>
          <p:cNvPr id="44" name="Google Shape;44;p56"/>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6"/>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Medium"/>
                <a:ea typeface="Montserrat Medium"/>
                <a:cs typeface="Montserrat Medium"/>
                <a:sym typeface="Montserrat Medium"/>
              </a:defRPr>
            </a:lvl1pPr>
            <a:lvl2pPr marL="0" lvl="1" indent="0" algn="r">
              <a:spcBef>
                <a:spcPts val="0"/>
              </a:spcBef>
              <a:buNone/>
              <a:defRPr sz="1200" b="0" i="0">
                <a:solidFill>
                  <a:schemeClr val="lt1"/>
                </a:solidFill>
                <a:latin typeface="Montserrat Medium"/>
                <a:ea typeface="Montserrat Medium"/>
                <a:cs typeface="Montserrat Medium"/>
                <a:sym typeface="Montserrat Medium"/>
              </a:defRPr>
            </a:lvl2pPr>
            <a:lvl3pPr marL="0" lvl="2" indent="0" algn="r">
              <a:spcBef>
                <a:spcPts val="0"/>
              </a:spcBef>
              <a:buNone/>
              <a:defRPr sz="1200" b="0" i="0">
                <a:solidFill>
                  <a:schemeClr val="lt1"/>
                </a:solidFill>
                <a:latin typeface="Montserrat Medium"/>
                <a:ea typeface="Montserrat Medium"/>
                <a:cs typeface="Montserrat Medium"/>
                <a:sym typeface="Montserrat Medium"/>
              </a:defRPr>
            </a:lvl3pPr>
            <a:lvl4pPr marL="0" lvl="3" indent="0" algn="r">
              <a:spcBef>
                <a:spcPts val="0"/>
              </a:spcBef>
              <a:buNone/>
              <a:defRPr sz="1200" b="0" i="0">
                <a:solidFill>
                  <a:schemeClr val="lt1"/>
                </a:solidFill>
                <a:latin typeface="Montserrat Medium"/>
                <a:ea typeface="Montserrat Medium"/>
                <a:cs typeface="Montserrat Medium"/>
                <a:sym typeface="Montserrat Medium"/>
              </a:defRPr>
            </a:lvl4pPr>
            <a:lvl5pPr marL="0" lvl="4" indent="0" algn="r">
              <a:spcBef>
                <a:spcPts val="0"/>
              </a:spcBef>
              <a:buNone/>
              <a:defRPr sz="1200" b="0" i="0">
                <a:solidFill>
                  <a:schemeClr val="lt1"/>
                </a:solidFill>
                <a:latin typeface="Montserrat Medium"/>
                <a:ea typeface="Montserrat Medium"/>
                <a:cs typeface="Montserrat Medium"/>
                <a:sym typeface="Montserrat Medium"/>
              </a:defRPr>
            </a:lvl5pPr>
            <a:lvl6pPr marL="0" lvl="5" indent="0" algn="r">
              <a:spcBef>
                <a:spcPts val="0"/>
              </a:spcBef>
              <a:buNone/>
              <a:defRPr sz="1200" b="0" i="0">
                <a:solidFill>
                  <a:schemeClr val="lt1"/>
                </a:solidFill>
                <a:latin typeface="Montserrat Medium"/>
                <a:ea typeface="Montserrat Medium"/>
                <a:cs typeface="Montserrat Medium"/>
                <a:sym typeface="Montserrat Medium"/>
              </a:defRPr>
            </a:lvl6pPr>
            <a:lvl7pPr marL="0" lvl="6" indent="0" algn="r">
              <a:spcBef>
                <a:spcPts val="0"/>
              </a:spcBef>
              <a:buNone/>
              <a:defRPr sz="1200" b="0" i="0">
                <a:solidFill>
                  <a:schemeClr val="lt1"/>
                </a:solidFill>
                <a:latin typeface="Montserrat Medium"/>
                <a:ea typeface="Montserrat Medium"/>
                <a:cs typeface="Montserrat Medium"/>
                <a:sym typeface="Montserrat Medium"/>
              </a:defRPr>
            </a:lvl7pPr>
            <a:lvl8pPr marL="0" lvl="7" indent="0" algn="r">
              <a:spcBef>
                <a:spcPts val="0"/>
              </a:spcBef>
              <a:buNone/>
              <a:defRPr sz="1200" b="0" i="0">
                <a:solidFill>
                  <a:schemeClr val="lt1"/>
                </a:solidFill>
                <a:latin typeface="Montserrat Medium"/>
                <a:ea typeface="Montserrat Medium"/>
                <a:cs typeface="Montserrat Medium"/>
                <a:sym typeface="Montserrat Medium"/>
              </a:defRPr>
            </a:lvl8pPr>
            <a:lvl9pPr marL="0" lvl="8" indent="0" algn="r">
              <a:spcBef>
                <a:spcPts val="0"/>
              </a:spcBef>
              <a:buNone/>
              <a:defRPr sz="1200" b="0" i="0">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56"/>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0384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103572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November 10,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7756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 - text screen">
  <p:cSld name="White - text screen">
    <p:bg>
      <p:bgPr>
        <a:solidFill>
          <a:schemeClr val="lt1"/>
        </a:solidFill>
        <a:effectLst/>
      </p:bgPr>
    </p:bg>
    <p:spTree>
      <p:nvGrpSpPr>
        <p:cNvPr id="1" name="Shape 48"/>
        <p:cNvGrpSpPr/>
        <p:nvPr/>
      </p:nvGrpSpPr>
      <p:grpSpPr>
        <a:xfrm>
          <a:off x="0" y="0"/>
          <a:ext cx="0" cy="0"/>
          <a:chOff x="0" y="0"/>
          <a:chExt cx="0" cy="0"/>
        </a:xfrm>
      </p:grpSpPr>
      <p:sp>
        <p:nvSpPr>
          <p:cNvPr id="49" name="Google Shape;49;p58"/>
          <p:cNvSpPr txBox="1">
            <a:spLocks noGrp="1"/>
          </p:cNvSpPr>
          <p:nvPr>
            <p:ph type="title"/>
          </p:nvPr>
        </p:nvSpPr>
        <p:spPr>
          <a:xfrm>
            <a:off x="475488" y="85344"/>
            <a:ext cx="10806748" cy="5242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5664"/>
              </a:buClr>
              <a:buSzPts val="2000"/>
              <a:buFont typeface="Montserrat Light"/>
              <a:buNone/>
              <a:defRPr sz="2000">
                <a:solidFill>
                  <a:srgbClr val="5256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8"/>
          <p:cNvSpPr txBox="1">
            <a:spLocks noGrp="1"/>
          </p:cNvSpPr>
          <p:nvPr>
            <p:ph type="body" idx="1"/>
          </p:nvPr>
        </p:nvSpPr>
        <p:spPr>
          <a:xfrm>
            <a:off x="479365" y="2119825"/>
            <a:ext cx="10444036" cy="291001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4B4F5A"/>
              </a:buClr>
              <a:buSzPts val="1400"/>
              <a:buNone/>
              <a:defRPr sz="1400">
                <a:solidFill>
                  <a:srgbClr val="4B4F5A"/>
                </a:solidFill>
              </a:defRPr>
            </a:lvl1pPr>
            <a:lvl2pPr marL="914400" lvl="1" indent="-228600" algn="l">
              <a:lnSpc>
                <a:spcPct val="150000"/>
              </a:lnSpc>
              <a:spcBef>
                <a:spcPts val="500"/>
              </a:spcBef>
              <a:spcAft>
                <a:spcPts val="0"/>
              </a:spcAft>
              <a:buClr>
                <a:srgbClr val="4B4F5A"/>
              </a:buClr>
              <a:buSzPts val="1400"/>
              <a:buNone/>
              <a:defRPr sz="1400">
                <a:solidFill>
                  <a:srgbClr val="4B4F5A"/>
                </a:solidFill>
              </a:defRPr>
            </a:lvl2pPr>
            <a:lvl3pPr marL="1371600" lvl="2" indent="-228600" algn="l">
              <a:lnSpc>
                <a:spcPct val="150000"/>
              </a:lnSpc>
              <a:spcBef>
                <a:spcPts val="500"/>
              </a:spcBef>
              <a:spcAft>
                <a:spcPts val="0"/>
              </a:spcAft>
              <a:buClr>
                <a:srgbClr val="4B4F5A"/>
              </a:buClr>
              <a:buSzPts val="1400"/>
              <a:buNone/>
              <a:defRPr sz="1400">
                <a:solidFill>
                  <a:srgbClr val="4B4F5A"/>
                </a:solidFill>
              </a:defRPr>
            </a:lvl3pPr>
            <a:lvl4pPr marL="1828800" lvl="3" indent="-228600" algn="l">
              <a:lnSpc>
                <a:spcPct val="150000"/>
              </a:lnSpc>
              <a:spcBef>
                <a:spcPts val="500"/>
              </a:spcBef>
              <a:spcAft>
                <a:spcPts val="0"/>
              </a:spcAft>
              <a:buClr>
                <a:srgbClr val="4B4F5A"/>
              </a:buClr>
              <a:buSzPts val="1400"/>
              <a:buNone/>
              <a:defRPr sz="1400">
                <a:solidFill>
                  <a:srgbClr val="4B4F5A"/>
                </a:solidFill>
              </a:defRPr>
            </a:lvl4pPr>
            <a:lvl5pPr marL="2286000" lvl="4" indent="-228600" algn="l">
              <a:lnSpc>
                <a:spcPct val="150000"/>
              </a:lnSpc>
              <a:spcBef>
                <a:spcPts val="500"/>
              </a:spcBef>
              <a:spcAft>
                <a:spcPts val="0"/>
              </a:spcAft>
              <a:buClr>
                <a:srgbClr val="4B4F5A"/>
              </a:buClr>
              <a:buSzPts val="1400"/>
              <a:buNone/>
              <a:defRPr sz="1400">
                <a:solidFill>
                  <a:srgbClr val="4B4F5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 name="Google Shape;51;p58"/>
          <p:cNvCxnSpPr/>
          <p:nvPr/>
        </p:nvCxnSpPr>
        <p:spPr>
          <a:xfrm>
            <a:off x="548640" y="573024"/>
            <a:ext cx="10911840" cy="0"/>
          </a:xfrm>
          <a:prstGeom prst="straightConnector1">
            <a:avLst/>
          </a:prstGeom>
          <a:noFill/>
          <a:ln w="9525" cap="flat" cmpd="sng">
            <a:solidFill>
              <a:srgbClr val="AAACAD"/>
            </a:solidFill>
            <a:prstDash val="solid"/>
            <a:miter lim="800000"/>
            <a:headEnd type="none" w="sm" len="sm"/>
            <a:tailEnd type="none" w="sm" len="sm"/>
          </a:ln>
        </p:spPr>
      </p:cxnSp>
      <p:sp>
        <p:nvSpPr>
          <p:cNvPr id="52" name="Google Shape;52;p58"/>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8"/>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58"/>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58846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creen">
  <p:cSld name="Text Screen">
    <p:spTree>
      <p:nvGrpSpPr>
        <p:cNvPr id="1" name="Shape 55"/>
        <p:cNvGrpSpPr/>
        <p:nvPr/>
      </p:nvGrpSpPr>
      <p:grpSpPr>
        <a:xfrm>
          <a:off x="0" y="0"/>
          <a:ext cx="0" cy="0"/>
          <a:chOff x="0" y="0"/>
          <a:chExt cx="0" cy="0"/>
        </a:xfrm>
      </p:grpSpPr>
      <p:sp>
        <p:nvSpPr>
          <p:cNvPr id="56" name="Google Shape;56;p59"/>
          <p:cNvSpPr txBox="1">
            <a:spLocks noGrp="1"/>
          </p:cNvSpPr>
          <p:nvPr>
            <p:ph type="body" idx="1"/>
          </p:nvPr>
        </p:nvSpPr>
        <p:spPr>
          <a:xfrm>
            <a:off x="451104" y="1825625"/>
            <a:ext cx="3277934"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200"/>
              <a:buNone/>
              <a:defRPr sz="1200"/>
            </a:lvl1pPr>
            <a:lvl2pPr marL="914400" lvl="1" indent="-228600" algn="l">
              <a:lnSpc>
                <a:spcPct val="150000"/>
              </a:lnSpc>
              <a:spcBef>
                <a:spcPts val="500"/>
              </a:spcBef>
              <a:spcAft>
                <a:spcPts val="0"/>
              </a:spcAft>
              <a:buClr>
                <a:schemeClr val="lt1"/>
              </a:buClr>
              <a:buSzPts val="1200"/>
              <a:buNone/>
              <a:defRPr sz="1200"/>
            </a:lvl2pPr>
            <a:lvl3pPr marL="1371600" lvl="2" indent="-228600" algn="l">
              <a:lnSpc>
                <a:spcPct val="150000"/>
              </a:lnSpc>
              <a:spcBef>
                <a:spcPts val="500"/>
              </a:spcBef>
              <a:spcAft>
                <a:spcPts val="0"/>
              </a:spcAft>
              <a:buClr>
                <a:schemeClr val="lt1"/>
              </a:buClr>
              <a:buSzPts val="1200"/>
              <a:buNone/>
              <a:defRPr sz="1200"/>
            </a:lvl3pPr>
            <a:lvl4pPr marL="1828800" lvl="3" indent="-304800" algn="l">
              <a:lnSpc>
                <a:spcPct val="150000"/>
              </a:lnSpc>
              <a:spcBef>
                <a:spcPts val="500"/>
              </a:spcBef>
              <a:spcAft>
                <a:spcPts val="0"/>
              </a:spcAft>
              <a:buClr>
                <a:schemeClr val="lt1"/>
              </a:buClr>
              <a:buSzPts val="1200"/>
              <a:buFont typeface="Arial"/>
              <a:buChar char="•"/>
              <a:defRPr sz="1200"/>
            </a:lvl4pPr>
            <a:lvl5pPr marL="2286000" lvl="4" indent="-304800" algn="l">
              <a:lnSpc>
                <a:spcPct val="150000"/>
              </a:lnSpc>
              <a:spcBef>
                <a:spcPts val="500"/>
              </a:spcBef>
              <a:spcAft>
                <a:spcPts val="0"/>
              </a:spcAft>
              <a:buClr>
                <a:schemeClr val="lt1"/>
              </a:buClr>
              <a:buSzPts val="1200"/>
              <a:buFont typeface="Arial"/>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59"/>
          <p:cNvCxnSpPr/>
          <p:nvPr/>
        </p:nvCxnSpPr>
        <p:spPr>
          <a:xfrm>
            <a:off x="548640" y="573024"/>
            <a:ext cx="3180398" cy="0"/>
          </a:xfrm>
          <a:prstGeom prst="straightConnector1">
            <a:avLst/>
          </a:prstGeom>
          <a:noFill/>
          <a:ln w="9525" cap="flat" cmpd="sng">
            <a:solidFill>
              <a:schemeClr val="lt1"/>
            </a:solidFill>
            <a:prstDash val="solid"/>
            <a:miter lim="800000"/>
            <a:headEnd type="none" w="sm" len="sm"/>
            <a:tailEnd type="none" w="sm" len="sm"/>
          </a:ln>
        </p:spPr>
      </p:cxnSp>
      <p:sp>
        <p:nvSpPr>
          <p:cNvPr id="58" name="Google Shape;58;p59"/>
          <p:cNvSpPr txBox="1">
            <a:spLocks noGrp="1"/>
          </p:cNvSpPr>
          <p:nvPr>
            <p:ph type="title"/>
          </p:nvPr>
        </p:nvSpPr>
        <p:spPr>
          <a:xfrm>
            <a:off x="451104" y="0"/>
            <a:ext cx="2277809"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2000"/>
              <a:buFont typeface="Montserrat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9" name="Google Shape;59;p59"/>
          <p:cNvCxnSpPr/>
          <p:nvPr/>
        </p:nvCxnSpPr>
        <p:spPr>
          <a:xfrm>
            <a:off x="4171950" y="573024"/>
            <a:ext cx="7286625" cy="0"/>
          </a:xfrm>
          <a:prstGeom prst="straightConnector1">
            <a:avLst/>
          </a:prstGeom>
          <a:noFill/>
          <a:ln w="9525" cap="flat" cmpd="sng">
            <a:solidFill>
              <a:schemeClr val="lt1"/>
            </a:solidFill>
            <a:prstDash val="solid"/>
            <a:miter lim="800000"/>
            <a:headEnd type="none" w="sm" len="sm"/>
            <a:tailEnd type="none" w="sm" len="sm"/>
          </a:ln>
        </p:spPr>
      </p:cxnSp>
      <p:sp>
        <p:nvSpPr>
          <p:cNvPr id="60" name="Google Shape;60;p59"/>
          <p:cNvSpPr txBox="1">
            <a:spLocks noGrp="1"/>
          </p:cNvSpPr>
          <p:nvPr>
            <p:ph type="body" idx="2"/>
          </p:nvPr>
        </p:nvSpPr>
        <p:spPr>
          <a:xfrm>
            <a:off x="5081016" y="1825625"/>
            <a:ext cx="6377559"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600"/>
              <a:buNone/>
              <a:defRPr sz="1600"/>
            </a:lvl1pPr>
            <a:lvl2pPr marL="914400" lvl="1" indent="-228600" algn="l">
              <a:lnSpc>
                <a:spcPct val="150000"/>
              </a:lnSpc>
              <a:spcBef>
                <a:spcPts val="500"/>
              </a:spcBef>
              <a:spcAft>
                <a:spcPts val="0"/>
              </a:spcAft>
              <a:buClr>
                <a:schemeClr val="lt1"/>
              </a:buClr>
              <a:buSzPts val="1600"/>
              <a:buNone/>
              <a:defRPr sz="1600"/>
            </a:lvl2pPr>
            <a:lvl3pPr marL="1371600" lvl="2" indent="-228600" algn="l">
              <a:lnSpc>
                <a:spcPct val="150000"/>
              </a:lnSpc>
              <a:spcBef>
                <a:spcPts val="500"/>
              </a:spcBef>
              <a:spcAft>
                <a:spcPts val="0"/>
              </a:spcAft>
              <a:buClr>
                <a:schemeClr val="lt1"/>
              </a:buClr>
              <a:buSzPts val="1400"/>
              <a:buNone/>
              <a:defRPr sz="1400"/>
            </a:lvl3pPr>
            <a:lvl4pPr marL="1828800" lvl="3" indent="-304800" algn="l">
              <a:lnSpc>
                <a:spcPct val="150000"/>
              </a:lnSpc>
              <a:spcBef>
                <a:spcPts val="500"/>
              </a:spcBef>
              <a:spcAft>
                <a:spcPts val="0"/>
              </a:spcAft>
              <a:buClr>
                <a:schemeClr val="lt1"/>
              </a:buClr>
              <a:buSzPts val="1200"/>
              <a:buFont typeface="Arial"/>
              <a:buChar char="•"/>
              <a:defRPr sz="1200"/>
            </a:lvl4pPr>
            <a:lvl5pPr marL="2286000" lvl="4" indent="-298450" algn="l">
              <a:lnSpc>
                <a:spcPct val="150000"/>
              </a:lnSpc>
              <a:spcBef>
                <a:spcPts val="500"/>
              </a:spcBef>
              <a:spcAft>
                <a:spcPts val="0"/>
              </a:spcAft>
              <a:buClr>
                <a:schemeClr val="lt1"/>
              </a:buClr>
              <a:buSzPts val="1100"/>
              <a:buFont typeface="Arial"/>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9"/>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9"/>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59"/>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71079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ext Screen">
  <p:cSld name="1_Text Screen">
    <p:bg>
      <p:bgPr>
        <a:solidFill>
          <a:schemeClr val="lt1"/>
        </a:solidFill>
        <a:effectLst/>
      </p:bgPr>
    </p:bg>
    <p:spTree>
      <p:nvGrpSpPr>
        <p:cNvPr id="1" name="Shape 64"/>
        <p:cNvGrpSpPr/>
        <p:nvPr/>
      </p:nvGrpSpPr>
      <p:grpSpPr>
        <a:xfrm>
          <a:off x="0" y="0"/>
          <a:ext cx="0" cy="0"/>
          <a:chOff x="0" y="0"/>
          <a:chExt cx="0" cy="0"/>
        </a:xfrm>
      </p:grpSpPr>
      <p:sp>
        <p:nvSpPr>
          <p:cNvPr id="65" name="Google Shape;65;p60"/>
          <p:cNvSpPr txBox="1">
            <a:spLocks noGrp="1"/>
          </p:cNvSpPr>
          <p:nvPr>
            <p:ph type="body" idx="1"/>
          </p:nvPr>
        </p:nvSpPr>
        <p:spPr>
          <a:xfrm>
            <a:off x="451104" y="1825625"/>
            <a:ext cx="3277934"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525664"/>
              </a:buClr>
              <a:buSzPts val="1200"/>
              <a:buNone/>
              <a:defRPr sz="1200">
                <a:solidFill>
                  <a:srgbClr val="525664"/>
                </a:solidFill>
              </a:defRPr>
            </a:lvl1pPr>
            <a:lvl2pPr marL="914400" lvl="1" indent="-228600" algn="l">
              <a:lnSpc>
                <a:spcPct val="150000"/>
              </a:lnSpc>
              <a:spcBef>
                <a:spcPts val="500"/>
              </a:spcBef>
              <a:spcAft>
                <a:spcPts val="0"/>
              </a:spcAft>
              <a:buClr>
                <a:srgbClr val="525664"/>
              </a:buClr>
              <a:buSzPts val="1200"/>
              <a:buNone/>
              <a:defRPr sz="1200">
                <a:solidFill>
                  <a:srgbClr val="525664"/>
                </a:solidFill>
              </a:defRPr>
            </a:lvl2pPr>
            <a:lvl3pPr marL="1371600" lvl="2" indent="-228600" algn="l">
              <a:lnSpc>
                <a:spcPct val="150000"/>
              </a:lnSpc>
              <a:spcBef>
                <a:spcPts val="500"/>
              </a:spcBef>
              <a:spcAft>
                <a:spcPts val="0"/>
              </a:spcAft>
              <a:buClr>
                <a:srgbClr val="525664"/>
              </a:buClr>
              <a:buSzPts val="1200"/>
              <a:buNone/>
              <a:defRPr sz="1200">
                <a:solidFill>
                  <a:srgbClr val="525664"/>
                </a:solidFill>
              </a:defRPr>
            </a:lvl3pPr>
            <a:lvl4pPr marL="1828800" lvl="3" indent="-304800" algn="l">
              <a:lnSpc>
                <a:spcPct val="150000"/>
              </a:lnSpc>
              <a:spcBef>
                <a:spcPts val="500"/>
              </a:spcBef>
              <a:spcAft>
                <a:spcPts val="0"/>
              </a:spcAft>
              <a:buClr>
                <a:srgbClr val="525664"/>
              </a:buClr>
              <a:buSzPts val="1200"/>
              <a:buFont typeface="Arial"/>
              <a:buChar char="•"/>
              <a:defRPr sz="1200">
                <a:solidFill>
                  <a:srgbClr val="525664"/>
                </a:solidFill>
              </a:defRPr>
            </a:lvl4pPr>
            <a:lvl5pPr marL="2286000" lvl="4" indent="-304800" algn="l">
              <a:lnSpc>
                <a:spcPct val="150000"/>
              </a:lnSpc>
              <a:spcBef>
                <a:spcPts val="500"/>
              </a:spcBef>
              <a:spcAft>
                <a:spcPts val="0"/>
              </a:spcAft>
              <a:buClr>
                <a:srgbClr val="525664"/>
              </a:buClr>
              <a:buSzPts val="1200"/>
              <a:buFont typeface="Arial"/>
              <a:buChar char="•"/>
              <a:defRPr sz="1200">
                <a:solidFill>
                  <a:srgbClr val="52566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6" name="Google Shape;66;p60"/>
          <p:cNvCxnSpPr/>
          <p:nvPr/>
        </p:nvCxnSpPr>
        <p:spPr>
          <a:xfrm>
            <a:off x="548640" y="573024"/>
            <a:ext cx="3180398" cy="0"/>
          </a:xfrm>
          <a:prstGeom prst="straightConnector1">
            <a:avLst/>
          </a:prstGeom>
          <a:noFill/>
          <a:ln w="9525" cap="flat" cmpd="sng">
            <a:solidFill>
              <a:srgbClr val="AAACAD"/>
            </a:solidFill>
            <a:prstDash val="solid"/>
            <a:miter lim="800000"/>
            <a:headEnd type="none" w="sm" len="sm"/>
            <a:tailEnd type="none" w="sm" len="sm"/>
          </a:ln>
        </p:spPr>
      </p:cxnSp>
      <p:sp>
        <p:nvSpPr>
          <p:cNvPr id="67" name="Google Shape;67;p60"/>
          <p:cNvSpPr txBox="1">
            <a:spLocks noGrp="1"/>
          </p:cNvSpPr>
          <p:nvPr>
            <p:ph type="title"/>
          </p:nvPr>
        </p:nvSpPr>
        <p:spPr>
          <a:xfrm>
            <a:off x="451104" y="0"/>
            <a:ext cx="2277809"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5664"/>
              </a:buClr>
              <a:buSzPts val="2000"/>
              <a:buFont typeface="Montserrat Light"/>
              <a:buNone/>
              <a:defRPr sz="2000">
                <a:solidFill>
                  <a:srgbClr val="5256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8" name="Google Shape;68;p60"/>
          <p:cNvCxnSpPr/>
          <p:nvPr/>
        </p:nvCxnSpPr>
        <p:spPr>
          <a:xfrm>
            <a:off x="4171950" y="573024"/>
            <a:ext cx="7286625" cy="0"/>
          </a:xfrm>
          <a:prstGeom prst="straightConnector1">
            <a:avLst/>
          </a:prstGeom>
          <a:noFill/>
          <a:ln w="9525" cap="flat" cmpd="sng">
            <a:solidFill>
              <a:srgbClr val="AAACAD"/>
            </a:solidFill>
            <a:prstDash val="solid"/>
            <a:miter lim="800000"/>
            <a:headEnd type="none" w="sm" len="sm"/>
            <a:tailEnd type="none" w="sm" len="sm"/>
          </a:ln>
        </p:spPr>
      </p:cxnSp>
      <p:sp>
        <p:nvSpPr>
          <p:cNvPr id="69" name="Google Shape;69;p60"/>
          <p:cNvSpPr txBox="1">
            <a:spLocks noGrp="1"/>
          </p:cNvSpPr>
          <p:nvPr>
            <p:ph type="body" idx="2"/>
          </p:nvPr>
        </p:nvSpPr>
        <p:spPr>
          <a:xfrm>
            <a:off x="5081016" y="1825625"/>
            <a:ext cx="6377559"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525664"/>
              </a:buClr>
              <a:buSzPts val="1600"/>
              <a:buNone/>
              <a:defRPr sz="1600">
                <a:solidFill>
                  <a:srgbClr val="525664"/>
                </a:solidFill>
              </a:defRPr>
            </a:lvl1pPr>
            <a:lvl2pPr marL="914400" lvl="1" indent="-228600" algn="l">
              <a:lnSpc>
                <a:spcPct val="150000"/>
              </a:lnSpc>
              <a:spcBef>
                <a:spcPts val="500"/>
              </a:spcBef>
              <a:spcAft>
                <a:spcPts val="0"/>
              </a:spcAft>
              <a:buClr>
                <a:srgbClr val="525664"/>
              </a:buClr>
              <a:buSzPts val="1600"/>
              <a:buNone/>
              <a:defRPr sz="1600">
                <a:solidFill>
                  <a:srgbClr val="525664"/>
                </a:solidFill>
              </a:defRPr>
            </a:lvl2pPr>
            <a:lvl3pPr marL="1371600" lvl="2" indent="-228600" algn="l">
              <a:lnSpc>
                <a:spcPct val="150000"/>
              </a:lnSpc>
              <a:spcBef>
                <a:spcPts val="500"/>
              </a:spcBef>
              <a:spcAft>
                <a:spcPts val="0"/>
              </a:spcAft>
              <a:buClr>
                <a:srgbClr val="525664"/>
              </a:buClr>
              <a:buSzPts val="1400"/>
              <a:buNone/>
              <a:defRPr sz="1400">
                <a:solidFill>
                  <a:srgbClr val="525664"/>
                </a:solidFill>
              </a:defRPr>
            </a:lvl3pPr>
            <a:lvl4pPr marL="1828800" lvl="3" indent="-304800" algn="l">
              <a:lnSpc>
                <a:spcPct val="150000"/>
              </a:lnSpc>
              <a:spcBef>
                <a:spcPts val="500"/>
              </a:spcBef>
              <a:spcAft>
                <a:spcPts val="0"/>
              </a:spcAft>
              <a:buClr>
                <a:srgbClr val="525664"/>
              </a:buClr>
              <a:buSzPts val="1200"/>
              <a:buFont typeface="Arial"/>
              <a:buChar char="•"/>
              <a:defRPr sz="1200">
                <a:solidFill>
                  <a:srgbClr val="525664"/>
                </a:solidFill>
              </a:defRPr>
            </a:lvl4pPr>
            <a:lvl5pPr marL="2286000" lvl="4" indent="-298450" algn="l">
              <a:lnSpc>
                <a:spcPct val="150000"/>
              </a:lnSpc>
              <a:spcBef>
                <a:spcPts val="500"/>
              </a:spcBef>
              <a:spcAft>
                <a:spcPts val="0"/>
              </a:spcAft>
              <a:buClr>
                <a:srgbClr val="525664"/>
              </a:buClr>
              <a:buSzPts val="1100"/>
              <a:buFont typeface="Arial"/>
              <a:buChar char="•"/>
              <a:defRPr sz="1100">
                <a:solidFill>
                  <a:srgbClr val="52566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60"/>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60"/>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97739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ondary Header" type="secHead">
  <p:cSld name="Secondary Header">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548640" y="1709738"/>
            <a:ext cx="1079881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AAAA"/>
              </a:buClr>
              <a:buSzPts val="6000"/>
              <a:buFont typeface="Montserrat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1"/>
          <p:cNvSpPr txBox="1">
            <a:spLocks noGrp="1"/>
          </p:cNvSpPr>
          <p:nvPr>
            <p:ph type="body" idx="1"/>
          </p:nvPr>
        </p:nvSpPr>
        <p:spPr>
          <a:xfrm>
            <a:off x="548640" y="4742688"/>
            <a:ext cx="10798810" cy="1346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29397"/>
              </a:buClr>
              <a:buSzPts val="2400"/>
              <a:buNone/>
              <a:defRPr sz="2400">
                <a:solidFill>
                  <a:srgbClr val="929397"/>
                </a:solidFill>
              </a:defRPr>
            </a:lvl1pPr>
            <a:lvl2pPr marL="914400" lvl="1" indent="-228600" algn="l">
              <a:lnSpc>
                <a:spcPct val="90000"/>
              </a:lnSpc>
              <a:spcBef>
                <a:spcPts val="500"/>
              </a:spcBef>
              <a:spcAft>
                <a:spcPts val="0"/>
              </a:spcAft>
              <a:buClr>
                <a:srgbClr val="929397"/>
              </a:buClr>
              <a:buSzPts val="2000"/>
              <a:buNone/>
              <a:defRPr sz="2000">
                <a:solidFill>
                  <a:srgbClr val="929397"/>
                </a:solidFill>
              </a:defRPr>
            </a:lvl2pPr>
            <a:lvl3pPr marL="1371600" lvl="2" indent="-228600" algn="l">
              <a:lnSpc>
                <a:spcPct val="90000"/>
              </a:lnSpc>
              <a:spcBef>
                <a:spcPts val="500"/>
              </a:spcBef>
              <a:spcAft>
                <a:spcPts val="0"/>
              </a:spcAft>
              <a:buClr>
                <a:srgbClr val="929397"/>
              </a:buClr>
              <a:buSzPts val="1800"/>
              <a:buNone/>
              <a:defRPr sz="1800">
                <a:solidFill>
                  <a:srgbClr val="929397"/>
                </a:solidFill>
              </a:defRPr>
            </a:lvl3pPr>
            <a:lvl4pPr marL="1828800" lvl="3" indent="-228600" algn="l">
              <a:lnSpc>
                <a:spcPct val="90000"/>
              </a:lnSpc>
              <a:spcBef>
                <a:spcPts val="500"/>
              </a:spcBef>
              <a:spcAft>
                <a:spcPts val="0"/>
              </a:spcAft>
              <a:buClr>
                <a:srgbClr val="929397"/>
              </a:buClr>
              <a:buSzPts val="1600"/>
              <a:buNone/>
              <a:defRPr sz="1600">
                <a:solidFill>
                  <a:srgbClr val="929397"/>
                </a:solidFill>
              </a:defRPr>
            </a:lvl4pPr>
            <a:lvl5pPr marL="2286000" lvl="4" indent="-228600" algn="l">
              <a:lnSpc>
                <a:spcPct val="90000"/>
              </a:lnSpc>
              <a:spcBef>
                <a:spcPts val="500"/>
              </a:spcBef>
              <a:spcAft>
                <a:spcPts val="0"/>
              </a:spcAft>
              <a:buClr>
                <a:srgbClr val="929397"/>
              </a:buClr>
              <a:buSzPts val="1600"/>
              <a:buNone/>
              <a:defRPr sz="1600">
                <a:solidFill>
                  <a:srgbClr val="929397"/>
                </a:solidFill>
              </a:defRPr>
            </a:lvl5pPr>
            <a:lvl6pPr marL="2743200" lvl="5" indent="-228600" algn="l">
              <a:lnSpc>
                <a:spcPct val="90000"/>
              </a:lnSpc>
              <a:spcBef>
                <a:spcPts val="500"/>
              </a:spcBef>
              <a:spcAft>
                <a:spcPts val="0"/>
              </a:spcAft>
              <a:buClr>
                <a:srgbClr val="929397"/>
              </a:buClr>
              <a:buSzPts val="1600"/>
              <a:buNone/>
              <a:defRPr sz="1600">
                <a:solidFill>
                  <a:srgbClr val="929397"/>
                </a:solidFill>
              </a:defRPr>
            </a:lvl6pPr>
            <a:lvl7pPr marL="3200400" lvl="6" indent="-228600" algn="l">
              <a:lnSpc>
                <a:spcPct val="90000"/>
              </a:lnSpc>
              <a:spcBef>
                <a:spcPts val="500"/>
              </a:spcBef>
              <a:spcAft>
                <a:spcPts val="0"/>
              </a:spcAft>
              <a:buClr>
                <a:srgbClr val="929397"/>
              </a:buClr>
              <a:buSzPts val="1600"/>
              <a:buNone/>
              <a:defRPr sz="1600">
                <a:solidFill>
                  <a:srgbClr val="929397"/>
                </a:solidFill>
              </a:defRPr>
            </a:lvl7pPr>
            <a:lvl8pPr marL="3657600" lvl="7" indent="-228600" algn="l">
              <a:lnSpc>
                <a:spcPct val="90000"/>
              </a:lnSpc>
              <a:spcBef>
                <a:spcPts val="500"/>
              </a:spcBef>
              <a:spcAft>
                <a:spcPts val="0"/>
              </a:spcAft>
              <a:buClr>
                <a:srgbClr val="929397"/>
              </a:buClr>
              <a:buSzPts val="1600"/>
              <a:buNone/>
              <a:defRPr sz="1600">
                <a:solidFill>
                  <a:srgbClr val="929397"/>
                </a:solidFill>
              </a:defRPr>
            </a:lvl8pPr>
            <a:lvl9pPr marL="4114800" lvl="8" indent="-228600" algn="l">
              <a:lnSpc>
                <a:spcPct val="90000"/>
              </a:lnSpc>
              <a:spcBef>
                <a:spcPts val="500"/>
              </a:spcBef>
              <a:spcAft>
                <a:spcPts val="0"/>
              </a:spcAft>
              <a:buClr>
                <a:srgbClr val="929397"/>
              </a:buClr>
              <a:buSzPts val="1600"/>
              <a:buNone/>
              <a:defRPr sz="1600">
                <a:solidFill>
                  <a:srgbClr val="929397"/>
                </a:solidFill>
              </a:defRPr>
            </a:lvl9pPr>
          </a:lstStyle>
          <a:p>
            <a:endParaRPr/>
          </a:p>
        </p:txBody>
      </p:sp>
      <p:cxnSp>
        <p:nvCxnSpPr>
          <p:cNvPr id="76" name="Google Shape;76;p61"/>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sp>
        <p:nvSpPr>
          <p:cNvPr id="77" name="Google Shape;77;p61"/>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1"/>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12149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style">
  <p:cSld name="Table style">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451104" y="0"/>
            <a:ext cx="10902696"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2000"/>
              <a:buFont typeface="Montserrat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2" name="Google Shape;82;p62"/>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graphicFrame>
        <p:nvGraphicFramePr>
          <p:cNvPr id="83" name="Google Shape;83;p62"/>
          <p:cNvGraphicFramePr/>
          <p:nvPr/>
        </p:nvGraphicFramePr>
        <p:xfrm>
          <a:off x="4128655" y="1149927"/>
          <a:ext cx="3000000" cy="3000000"/>
        </p:xfrm>
        <a:graphic>
          <a:graphicData uri="http://schemas.openxmlformats.org/drawingml/2006/table">
            <a:tbl>
              <a:tblPr firstRow="1" bandRow="1">
                <a:noFill/>
              </a:tblPr>
              <a:tblGrid>
                <a:gridCol w="1524600">
                  <a:extLst>
                    <a:ext uri="{9D8B030D-6E8A-4147-A177-3AD203B41FA5}">
                      <a16:colId xmlns:a16="http://schemas.microsoft.com/office/drawing/2014/main" val="20000"/>
                    </a:ext>
                  </a:extLst>
                </a:gridCol>
                <a:gridCol w="1425150">
                  <a:extLst>
                    <a:ext uri="{9D8B030D-6E8A-4147-A177-3AD203B41FA5}">
                      <a16:colId xmlns:a16="http://schemas.microsoft.com/office/drawing/2014/main" val="20001"/>
                    </a:ext>
                  </a:extLst>
                </a:gridCol>
                <a:gridCol w="1425150">
                  <a:extLst>
                    <a:ext uri="{9D8B030D-6E8A-4147-A177-3AD203B41FA5}">
                      <a16:colId xmlns:a16="http://schemas.microsoft.com/office/drawing/2014/main" val="20002"/>
                    </a:ext>
                  </a:extLst>
                </a:gridCol>
                <a:gridCol w="1425150">
                  <a:extLst>
                    <a:ext uri="{9D8B030D-6E8A-4147-A177-3AD203B41FA5}">
                      <a16:colId xmlns:a16="http://schemas.microsoft.com/office/drawing/2014/main" val="20003"/>
                    </a:ext>
                  </a:extLst>
                </a:gridCol>
                <a:gridCol w="1425150">
                  <a:extLst>
                    <a:ext uri="{9D8B030D-6E8A-4147-A177-3AD203B41FA5}">
                      <a16:colId xmlns:a16="http://schemas.microsoft.com/office/drawing/2014/main" val="20004"/>
                    </a:ext>
                  </a:extLst>
                </a:gridCol>
              </a:tblGrid>
              <a:tr h="529500">
                <a:tc>
                  <a:txBody>
                    <a:bodyPr/>
                    <a:lstStyle/>
                    <a:p>
                      <a:pPr marL="0" marR="0" lvl="0" indent="0" algn="ctr" rtl="0">
                        <a:spcBef>
                          <a:spcPts val="0"/>
                        </a:spcBef>
                        <a:spcAft>
                          <a:spcPts val="0"/>
                        </a:spcAft>
                        <a:buNone/>
                      </a:pPr>
                      <a:r>
                        <a:rPr lang="en-US" sz="1200" b="0" i="0" u="none" strike="noStrike" cap="none">
                          <a:latin typeface="Montserrat Light"/>
                          <a:ea typeface="Montserrat Light"/>
                          <a:cs typeface="Montserrat Light"/>
                          <a:sym typeface="Montserrat Light"/>
                        </a:rPr>
                        <a:t>Title</a:t>
                      </a:r>
                      <a:endParaRPr/>
                    </a:p>
                  </a:txBody>
                  <a:tcPr marL="91450" marR="91450" marT="45725" marB="45725" anchor="ctr">
                    <a:solidFill>
                      <a:srgbClr val="666B7D"/>
                    </a:solidFill>
                  </a:tcPr>
                </a:tc>
                <a:tc>
                  <a:txBody>
                    <a:bodyPr/>
                    <a:lstStyle/>
                    <a:p>
                      <a:pPr marL="0" marR="0" lvl="0" indent="0" algn="ctr" rtl="0">
                        <a:spcBef>
                          <a:spcPts val="0"/>
                        </a:spcBef>
                        <a:spcAft>
                          <a:spcPts val="0"/>
                        </a:spcAft>
                        <a:buNone/>
                      </a:pPr>
                      <a:r>
                        <a:rPr lang="en-US" sz="1200" b="0" i="0" u="none" strike="noStrike" cap="none">
                          <a:latin typeface="Montserrat Light"/>
                          <a:ea typeface="Montserrat Light"/>
                          <a:cs typeface="Montserrat Light"/>
                          <a:sym typeface="Montserrat Light"/>
                        </a:rPr>
                        <a:t>Column 1</a:t>
                      </a:r>
                      <a:endParaRPr/>
                    </a:p>
                  </a:txBody>
                  <a:tcPr marL="91450" marR="91450" marT="45725" marB="45725" anchor="ctr">
                    <a:solidFill>
                      <a:srgbClr val="35373F"/>
                    </a:solidFill>
                  </a:tcPr>
                </a:tc>
                <a:tc>
                  <a:txBody>
                    <a:bodyPr/>
                    <a:lstStyle/>
                    <a:p>
                      <a:pPr marL="0" marR="0" lvl="0" indent="0" algn="ctr" rtl="0">
                        <a:spcBef>
                          <a:spcPts val="0"/>
                        </a:spcBef>
                        <a:spcAft>
                          <a:spcPts val="0"/>
                        </a:spcAft>
                        <a:buNone/>
                      </a:pPr>
                      <a:r>
                        <a:rPr lang="en-US" sz="1200" b="0" i="0" u="none" strike="noStrike" cap="none">
                          <a:latin typeface="Montserrat Light"/>
                          <a:ea typeface="Montserrat Light"/>
                          <a:cs typeface="Montserrat Light"/>
                          <a:sym typeface="Montserrat Light"/>
                        </a:rPr>
                        <a:t>Column 2</a:t>
                      </a:r>
                      <a:endParaRPr/>
                    </a:p>
                  </a:txBody>
                  <a:tcPr marL="91450" marR="91450" marT="45725" marB="45725" anchor="ctr">
                    <a:solidFill>
                      <a:srgbClr val="35373F"/>
                    </a:solidFill>
                  </a:tcPr>
                </a:tc>
                <a:tc>
                  <a:txBody>
                    <a:bodyPr/>
                    <a:lstStyle/>
                    <a:p>
                      <a:pPr marL="0" marR="0" lvl="0" indent="0" algn="ctr" rtl="0">
                        <a:spcBef>
                          <a:spcPts val="0"/>
                        </a:spcBef>
                        <a:spcAft>
                          <a:spcPts val="0"/>
                        </a:spcAft>
                        <a:buNone/>
                      </a:pPr>
                      <a:r>
                        <a:rPr lang="en-US" sz="1200" b="0" i="0" u="none" strike="noStrike" cap="none">
                          <a:latin typeface="Montserrat Light"/>
                          <a:ea typeface="Montserrat Light"/>
                          <a:cs typeface="Montserrat Light"/>
                          <a:sym typeface="Montserrat Light"/>
                        </a:rPr>
                        <a:t>Column 3</a:t>
                      </a:r>
                      <a:endParaRPr/>
                    </a:p>
                  </a:txBody>
                  <a:tcPr marL="91450" marR="91450" marT="45725" marB="45725" anchor="ctr">
                    <a:solidFill>
                      <a:srgbClr val="35373F"/>
                    </a:solidFill>
                  </a:tcPr>
                </a:tc>
                <a:tc>
                  <a:txBody>
                    <a:bodyPr/>
                    <a:lstStyle/>
                    <a:p>
                      <a:pPr marL="0" marR="0" lvl="0" indent="0" algn="ctr" rtl="0">
                        <a:spcBef>
                          <a:spcPts val="0"/>
                        </a:spcBef>
                        <a:spcAft>
                          <a:spcPts val="0"/>
                        </a:spcAft>
                        <a:buNone/>
                      </a:pPr>
                      <a:r>
                        <a:rPr lang="en-US" sz="1200" b="0" i="0" u="none" strike="noStrike" cap="none">
                          <a:latin typeface="Montserrat Light"/>
                          <a:ea typeface="Montserrat Light"/>
                          <a:cs typeface="Montserrat Light"/>
                          <a:sym typeface="Montserrat Light"/>
                        </a:rPr>
                        <a:t>Column 4</a:t>
                      </a:r>
                      <a:endParaRPr/>
                    </a:p>
                  </a:txBody>
                  <a:tcPr marL="91450" marR="91450" marT="45725" marB="45725" anchor="ctr">
                    <a:solidFill>
                      <a:srgbClr val="35373F"/>
                    </a:solidFill>
                  </a:tcPr>
                </a:tc>
                <a:extLst>
                  <a:ext uri="{0D108BD9-81ED-4DB2-BD59-A6C34878D82A}">
                    <a16:rowId xmlns:a16="http://schemas.microsoft.com/office/drawing/2014/main" val="10000"/>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1</a:t>
                      </a:r>
                      <a:endParaRPr/>
                    </a:p>
                  </a:txBody>
                  <a:tcPr marL="91450" marR="91450" marT="45725" marB="45725" anchor="ctr">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2</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3375">
                <a:tc>
                  <a:txBody>
                    <a:bodyPr/>
                    <a:lstStyle/>
                    <a:p>
                      <a:pPr marL="0" marR="0" lvl="0" indent="0" algn="ctr" rtl="0">
                        <a:lnSpc>
                          <a:spcPct val="100000"/>
                        </a:lnSpc>
                        <a:spcBef>
                          <a:spcPts val="0"/>
                        </a:spcBef>
                        <a:spcAft>
                          <a:spcPts val="0"/>
                        </a:spcAft>
                        <a:buClr>
                          <a:schemeClr val="lt1"/>
                        </a:buClr>
                        <a:buSzPts val="1200"/>
                        <a:buFont typeface="Montserrat Light"/>
                        <a:buNone/>
                      </a:pPr>
                      <a:r>
                        <a:rPr lang="en-US" sz="1200" b="0" i="0" u="none" strike="noStrike" cap="none">
                          <a:solidFill>
                            <a:schemeClr val="lt1"/>
                          </a:solidFill>
                          <a:latin typeface="Montserrat Light"/>
                          <a:ea typeface="Montserrat Light"/>
                          <a:cs typeface="Montserrat Light"/>
                          <a:sym typeface="Montserrat Light"/>
                        </a:rPr>
                        <a:t>Row 3</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4</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5</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6</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7</a:t>
                      </a:r>
                      <a:endParaRPr/>
                    </a:p>
                  </a:txBody>
                  <a:tcPr marL="91450" marR="91450" marT="45725" marB="45725" anchor="ct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lnB w="9525" cap="flat" cmpd="sng">
                      <a:solidFill>
                        <a:srgbClr val="AAACAD"/>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33375">
                <a:tc>
                  <a:txBody>
                    <a:bodyPr/>
                    <a:lstStyle/>
                    <a:p>
                      <a:pPr marL="0" marR="0" lvl="0" indent="0" algn="ctr" rtl="0">
                        <a:spcBef>
                          <a:spcPts val="0"/>
                        </a:spcBef>
                        <a:spcAft>
                          <a:spcPts val="0"/>
                        </a:spcAft>
                        <a:buNone/>
                      </a:pPr>
                      <a:r>
                        <a:rPr lang="en-US" sz="1200" b="0" i="0" u="none" strike="noStrike" cap="none">
                          <a:solidFill>
                            <a:schemeClr val="lt1"/>
                          </a:solidFill>
                          <a:latin typeface="Montserrat Light"/>
                          <a:ea typeface="Montserrat Light"/>
                          <a:cs typeface="Montserrat Light"/>
                          <a:sym typeface="Montserrat Light"/>
                        </a:rPr>
                        <a:t>Row 8</a:t>
                      </a:r>
                      <a:endParaRPr/>
                    </a:p>
                  </a:txBody>
                  <a:tcPr marL="91450" marR="91450" marT="45725" marB="45725" anchor="ctr">
                    <a:lnT w="9525" cap="flat" cmpd="sng">
                      <a:solidFill>
                        <a:srgbClr val="AAACAD"/>
                      </a:solidFill>
                      <a:prstDash val="solid"/>
                      <a:round/>
                      <a:headEnd type="none" w="sm" len="sm"/>
                      <a:tailEnd type="none" w="sm" len="sm"/>
                    </a:lnT>
                    <a:solidFill>
                      <a:srgbClr val="1FAAAA"/>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R w="9525" cap="flat" cmpd="sng">
                      <a:solidFill>
                        <a:srgbClr val="AAACAD"/>
                      </a:solidFill>
                      <a:prstDash val="solid"/>
                      <a:round/>
                      <a:headEnd type="none" w="sm" len="sm"/>
                      <a:tailEnd type="none" w="sm" len="sm"/>
                    </a:lnR>
                    <a:lnT w="9525" cap="flat" cmpd="sng">
                      <a:solidFill>
                        <a:srgbClr val="AAACAD"/>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endParaRPr sz="1200" b="0" i="0" u="none" strike="noStrike" cap="none">
                        <a:latin typeface="Montserrat Light"/>
                        <a:ea typeface="Montserrat Light"/>
                        <a:cs typeface="Montserrat Light"/>
                        <a:sym typeface="Montserrat Light"/>
                      </a:endParaRPr>
                    </a:p>
                  </a:txBody>
                  <a:tcPr marL="91450" marR="91450" marT="45725" marB="45725" anchor="ctr">
                    <a:lnL w="9525" cap="flat" cmpd="sng">
                      <a:solidFill>
                        <a:srgbClr val="AAACAD"/>
                      </a:solidFill>
                      <a:prstDash val="solid"/>
                      <a:round/>
                      <a:headEnd type="none" w="sm" len="sm"/>
                      <a:tailEnd type="none" w="sm" len="sm"/>
                    </a:lnL>
                    <a:lnT w="9525" cap="flat" cmpd="sng">
                      <a:solidFill>
                        <a:srgbClr val="AAACAD"/>
                      </a:solidFill>
                      <a:prstDash val="solid"/>
                      <a:round/>
                      <a:headEnd type="none" w="sm" len="sm"/>
                      <a:tailEnd type="none" w="sm" len="sm"/>
                    </a:lnT>
                    <a:solidFill>
                      <a:schemeClr val="lt1"/>
                    </a:solidFill>
                  </a:tcPr>
                </a:tc>
                <a:extLst>
                  <a:ext uri="{0D108BD9-81ED-4DB2-BD59-A6C34878D82A}">
                    <a16:rowId xmlns:a16="http://schemas.microsoft.com/office/drawing/2014/main" val="10008"/>
                  </a:ext>
                </a:extLst>
              </a:tr>
            </a:tbl>
          </a:graphicData>
        </a:graphic>
      </p:graphicFrame>
      <p:sp>
        <p:nvSpPr>
          <p:cNvPr id="84" name="Google Shape;84;p62"/>
          <p:cNvSpPr txBox="1">
            <a:spLocks noGrp="1"/>
          </p:cNvSpPr>
          <p:nvPr>
            <p:ph type="body" idx="1"/>
          </p:nvPr>
        </p:nvSpPr>
        <p:spPr>
          <a:xfrm>
            <a:off x="365760" y="2268823"/>
            <a:ext cx="3511296" cy="238963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85" name="Google Shape;85;p62"/>
          <p:cNvCxnSpPr/>
          <p:nvPr/>
        </p:nvCxnSpPr>
        <p:spPr>
          <a:xfrm>
            <a:off x="451104" y="2113692"/>
            <a:ext cx="707136" cy="0"/>
          </a:xfrm>
          <a:prstGeom prst="straightConnector1">
            <a:avLst/>
          </a:prstGeom>
          <a:noFill/>
          <a:ln w="9525" cap="flat" cmpd="sng">
            <a:solidFill>
              <a:srgbClr val="CF372E"/>
            </a:solidFill>
            <a:prstDash val="solid"/>
            <a:miter lim="800000"/>
            <a:headEnd type="none" w="sm" len="sm"/>
            <a:tailEnd type="none" w="sm" len="sm"/>
          </a:ln>
        </p:spPr>
      </p:cxnSp>
      <p:sp>
        <p:nvSpPr>
          <p:cNvPr id="86" name="Google Shape;86;p62"/>
          <p:cNvSpPr txBox="1">
            <a:spLocks noGrp="1"/>
          </p:cNvSpPr>
          <p:nvPr>
            <p:ph type="body" idx="2"/>
          </p:nvPr>
        </p:nvSpPr>
        <p:spPr>
          <a:xfrm>
            <a:off x="365760" y="1686972"/>
            <a:ext cx="3511296" cy="2919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62"/>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62"/>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16142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able style">
  <p:cSld name="1_Table style">
    <p:spTree>
      <p:nvGrpSpPr>
        <p:cNvPr id="1" name="Shape 90"/>
        <p:cNvGrpSpPr/>
        <p:nvPr/>
      </p:nvGrpSpPr>
      <p:grpSpPr>
        <a:xfrm>
          <a:off x="0" y="0"/>
          <a:ext cx="0" cy="0"/>
          <a:chOff x="0" y="0"/>
          <a:chExt cx="0" cy="0"/>
        </a:xfrm>
      </p:grpSpPr>
      <p:sp>
        <p:nvSpPr>
          <p:cNvPr id="91" name="Google Shape;91;p63"/>
          <p:cNvSpPr txBox="1">
            <a:spLocks noGrp="1"/>
          </p:cNvSpPr>
          <p:nvPr>
            <p:ph type="title"/>
          </p:nvPr>
        </p:nvSpPr>
        <p:spPr>
          <a:xfrm>
            <a:off x="451104" y="0"/>
            <a:ext cx="10902696" cy="707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AAAA"/>
              </a:buClr>
              <a:buSzPts val="2000"/>
              <a:buFont typeface="Montserrat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2" name="Google Shape;92;p63"/>
          <p:cNvCxnSpPr/>
          <p:nvPr/>
        </p:nvCxnSpPr>
        <p:spPr>
          <a:xfrm>
            <a:off x="548640" y="573024"/>
            <a:ext cx="10911840" cy="0"/>
          </a:xfrm>
          <a:prstGeom prst="straightConnector1">
            <a:avLst/>
          </a:prstGeom>
          <a:noFill/>
          <a:ln w="9525" cap="flat" cmpd="sng">
            <a:solidFill>
              <a:schemeClr val="lt1"/>
            </a:solidFill>
            <a:prstDash val="solid"/>
            <a:miter lim="800000"/>
            <a:headEnd type="none" w="sm" len="sm"/>
            <a:tailEnd type="none" w="sm" len="sm"/>
          </a:ln>
        </p:spPr>
      </p:cxnSp>
      <p:graphicFrame>
        <p:nvGraphicFramePr>
          <p:cNvPr id="93" name="Google Shape;93;p63"/>
          <p:cNvGraphicFramePr/>
          <p:nvPr/>
        </p:nvGraphicFramePr>
        <p:xfrm>
          <a:off x="4714875" y="1146049"/>
          <a:ext cx="6745605" cy="4368926"/>
        </p:xfrm>
        <a:graphic>
          <a:graphicData uri="http://schemas.openxmlformats.org/drawingml/2006/chart">
            <c:chart xmlns:c="http://schemas.openxmlformats.org/drawingml/2006/chart" xmlns:r="http://schemas.openxmlformats.org/officeDocument/2006/relationships" r:id="rId2"/>
          </a:graphicData>
        </a:graphic>
      </p:graphicFrame>
      <p:sp>
        <p:nvSpPr>
          <p:cNvPr id="94" name="Google Shape;94;p63"/>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63"/>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3"/>
          <p:cNvSpPr txBox="1">
            <a:spLocks noGrp="1"/>
          </p:cNvSpPr>
          <p:nvPr>
            <p:ph type="body" idx="1"/>
          </p:nvPr>
        </p:nvSpPr>
        <p:spPr>
          <a:xfrm>
            <a:off x="365760" y="2268823"/>
            <a:ext cx="3511296" cy="238963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98" name="Google Shape;98;p63"/>
          <p:cNvCxnSpPr/>
          <p:nvPr/>
        </p:nvCxnSpPr>
        <p:spPr>
          <a:xfrm>
            <a:off x="451104" y="2113692"/>
            <a:ext cx="707136" cy="0"/>
          </a:xfrm>
          <a:prstGeom prst="straightConnector1">
            <a:avLst/>
          </a:prstGeom>
          <a:noFill/>
          <a:ln w="9525" cap="flat" cmpd="sng">
            <a:solidFill>
              <a:srgbClr val="CF372E"/>
            </a:solidFill>
            <a:prstDash val="solid"/>
            <a:miter lim="800000"/>
            <a:headEnd type="none" w="sm" len="sm"/>
            <a:tailEnd type="none" w="sm" len="sm"/>
          </a:ln>
        </p:spPr>
      </p:cxnSp>
      <p:sp>
        <p:nvSpPr>
          <p:cNvPr id="99" name="Google Shape;99;p63"/>
          <p:cNvSpPr txBox="1">
            <a:spLocks noGrp="1"/>
          </p:cNvSpPr>
          <p:nvPr>
            <p:ph type="body" idx="2"/>
          </p:nvPr>
        </p:nvSpPr>
        <p:spPr>
          <a:xfrm>
            <a:off x="365760" y="1686972"/>
            <a:ext cx="3511296" cy="2919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83922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text">
  <p:cSld name="3 column text">
    <p:bg>
      <p:bgPr>
        <a:solidFill>
          <a:schemeClr val="lt1"/>
        </a:solidFill>
        <a:effectLst/>
      </p:bgPr>
    </p:bg>
    <p:spTree>
      <p:nvGrpSpPr>
        <p:cNvPr id="1" name="Shape 100"/>
        <p:cNvGrpSpPr/>
        <p:nvPr/>
      </p:nvGrpSpPr>
      <p:grpSpPr>
        <a:xfrm>
          <a:off x="0" y="0"/>
          <a:ext cx="0" cy="0"/>
          <a:chOff x="0" y="0"/>
          <a:chExt cx="0" cy="0"/>
        </a:xfrm>
      </p:grpSpPr>
      <p:sp>
        <p:nvSpPr>
          <p:cNvPr id="101" name="Google Shape;101;p64"/>
          <p:cNvSpPr txBox="1">
            <a:spLocks noGrp="1"/>
          </p:cNvSpPr>
          <p:nvPr>
            <p:ph type="title"/>
          </p:nvPr>
        </p:nvSpPr>
        <p:spPr>
          <a:xfrm>
            <a:off x="475488" y="85344"/>
            <a:ext cx="10806748" cy="5242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4F5A"/>
              </a:buClr>
              <a:buSzPts val="2000"/>
              <a:buFont typeface="Montserrat Light"/>
              <a:buNone/>
              <a:defRPr sz="2000">
                <a:solidFill>
                  <a:srgbClr val="4B4F5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4"/>
          <p:cNvSpPr txBox="1">
            <a:spLocks noGrp="1"/>
          </p:cNvSpPr>
          <p:nvPr>
            <p:ph type="body" idx="1"/>
          </p:nvPr>
        </p:nvSpPr>
        <p:spPr>
          <a:xfrm>
            <a:off x="838200" y="2267078"/>
            <a:ext cx="3221736" cy="65070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AAAA"/>
              </a:buClr>
              <a:buSzPts val="2400"/>
              <a:buNone/>
              <a:defRPr sz="2400" b="0" i="0">
                <a:solidFill>
                  <a:srgbClr val="1FAAAA"/>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64"/>
          <p:cNvSpPr txBox="1">
            <a:spLocks noGrp="1"/>
          </p:cNvSpPr>
          <p:nvPr>
            <p:ph type="body" idx="2"/>
          </p:nvPr>
        </p:nvSpPr>
        <p:spPr>
          <a:xfrm>
            <a:off x="838200" y="3279648"/>
            <a:ext cx="3221736" cy="291001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4B4F5A"/>
              </a:buClr>
              <a:buSzPts val="1400"/>
              <a:buNone/>
              <a:defRPr sz="1400">
                <a:solidFill>
                  <a:srgbClr val="4B4F5A"/>
                </a:solidFill>
              </a:defRPr>
            </a:lvl1pPr>
            <a:lvl2pPr marL="914400" lvl="1" indent="-228600" algn="l">
              <a:lnSpc>
                <a:spcPct val="150000"/>
              </a:lnSpc>
              <a:spcBef>
                <a:spcPts val="500"/>
              </a:spcBef>
              <a:spcAft>
                <a:spcPts val="0"/>
              </a:spcAft>
              <a:buClr>
                <a:srgbClr val="4B4F5A"/>
              </a:buClr>
              <a:buSzPts val="1400"/>
              <a:buNone/>
              <a:defRPr sz="1400">
                <a:solidFill>
                  <a:srgbClr val="4B4F5A"/>
                </a:solidFill>
              </a:defRPr>
            </a:lvl2pPr>
            <a:lvl3pPr marL="1371600" lvl="2" indent="-228600" algn="l">
              <a:lnSpc>
                <a:spcPct val="150000"/>
              </a:lnSpc>
              <a:spcBef>
                <a:spcPts val="500"/>
              </a:spcBef>
              <a:spcAft>
                <a:spcPts val="0"/>
              </a:spcAft>
              <a:buClr>
                <a:srgbClr val="4B4F5A"/>
              </a:buClr>
              <a:buSzPts val="1400"/>
              <a:buNone/>
              <a:defRPr sz="1400">
                <a:solidFill>
                  <a:srgbClr val="4B4F5A"/>
                </a:solidFill>
              </a:defRPr>
            </a:lvl3pPr>
            <a:lvl4pPr marL="1828800" lvl="3" indent="-228600" algn="l">
              <a:lnSpc>
                <a:spcPct val="150000"/>
              </a:lnSpc>
              <a:spcBef>
                <a:spcPts val="500"/>
              </a:spcBef>
              <a:spcAft>
                <a:spcPts val="0"/>
              </a:spcAft>
              <a:buClr>
                <a:srgbClr val="4B4F5A"/>
              </a:buClr>
              <a:buSzPts val="1400"/>
              <a:buNone/>
              <a:defRPr sz="1400">
                <a:solidFill>
                  <a:srgbClr val="4B4F5A"/>
                </a:solidFill>
              </a:defRPr>
            </a:lvl4pPr>
            <a:lvl5pPr marL="2286000" lvl="4" indent="-228600" algn="l">
              <a:lnSpc>
                <a:spcPct val="150000"/>
              </a:lnSpc>
              <a:spcBef>
                <a:spcPts val="500"/>
              </a:spcBef>
              <a:spcAft>
                <a:spcPts val="0"/>
              </a:spcAft>
              <a:buClr>
                <a:srgbClr val="4B4F5A"/>
              </a:buClr>
              <a:buSzPts val="1400"/>
              <a:buNone/>
              <a:defRPr sz="1400">
                <a:solidFill>
                  <a:srgbClr val="4B4F5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4"/>
          <p:cNvSpPr txBox="1">
            <a:spLocks noGrp="1"/>
          </p:cNvSpPr>
          <p:nvPr>
            <p:ph type="body" idx="3"/>
          </p:nvPr>
        </p:nvSpPr>
        <p:spPr>
          <a:xfrm>
            <a:off x="7997952" y="2267078"/>
            <a:ext cx="3357436" cy="66174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AAAA"/>
              </a:buClr>
              <a:buSzPts val="2400"/>
              <a:buNone/>
              <a:defRPr sz="2400" b="0" i="0">
                <a:solidFill>
                  <a:srgbClr val="1FAAAA"/>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64"/>
          <p:cNvSpPr txBox="1">
            <a:spLocks noGrp="1"/>
          </p:cNvSpPr>
          <p:nvPr>
            <p:ph type="body" idx="4"/>
          </p:nvPr>
        </p:nvSpPr>
        <p:spPr>
          <a:xfrm>
            <a:off x="7997952" y="3279648"/>
            <a:ext cx="3357436" cy="292104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4B4F5A"/>
              </a:buClr>
              <a:buSzPts val="1400"/>
              <a:buNone/>
              <a:defRPr sz="1400">
                <a:solidFill>
                  <a:srgbClr val="4B4F5A"/>
                </a:solidFill>
              </a:defRPr>
            </a:lvl1pPr>
            <a:lvl2pPr marL="914400" lvl="1" indent="-228600" algn="l">
              <a:lnSpc>
                <a:spcPct val="150000"/>
              </a:lnSpc>
              <a:spcBef>
                <a:spcPts val="500"/>
              </a:spcBef>
              <a:spcAft>
                <a:spcPts val="0"/>
              </a:spcAft>
              <a:buClr>
                <a:srgbClr val="4B4F5A"/>
              </a:buClr>
              <a:buSzPts val="1400"/>
              <a:buNone/>
              <a:defRPr sz="1400">
                <a:solidFill>
                  <a:srgbClr val="4B4F5A"/>
                </a:solidFill>
              </a:defRPr>
            </a:lvl2pPr>
            <a:lvl3pPr marL="1371600" lvl="2" indent="-228600" algn="l">
              <a:lnSpc>
                <a:spcPct val="150000"/>
              </a:lnSpc>
              <a:spcBef>
                <a:spcPts val="500"/>
              </a:spcBef>
              <a:spcAft>
                <a:spcPts val="0"/>
              </a:spcAft>
              <a:buClr>
                <a:srgbClr val="4B4F5A"/>
              </a:buClr>
              <a:buSzPts val="1400"/>
              <a:buNone/>
              <a:defRPr sz="1400">
                <a:solidFill>
                  <a:srgbClr val="4B4F5A"/>
                </a:solidFill>
              </a:defRPr>
            </a:lvl3pPr>
            <a:lvl4pPr marL="1828800" lvl="3" indent="-228600" algn="l">
              <a:lnSpc>
                <a:spcPct val="150000"/>
              </a:lnSpc>
              <a:spcBef>
                <a:spcPts val="500"/>
              </a:spcBef>
              <a:spcAft>
                <a:spcPts val="0"/>
              </a:spcAft>
              <a:buClr>
                <a:srgbClr val="4B4F5A"/>
              </a:buClr>
              <a:buSzPts val="1400"/>
              <a:buNone/>
              <a:defRPr sz="1400">
                <a:solidFill>
                  <a:srgbClr val="4B4F5A"/>
                </a:solidFill>
              </a:defRPr>
            </a:lvl4pPr>
            <a:lvl5pPr marL="2286000" lvl="4" indent="-228600" algn="l">
              <a:lnSpc>
                <a:spcPct val="150000"/>
              </a:lnSpc>
              <a:spcBef>
                <a:spcPts val="500"/>
              </a:spcBef>
              <a:spcAft>
                <a:spcPts val="0"/>
              </a:spcAft>
              <a:buClr>
                <a:srgbClr val="4B4F5A"/>
              </a:buClr>
              <a:buSzPts val="1400"/>
              <a:buNone/>
              <a:defRPr sz="1400">
                <a:solidFill>
                  <a:srgbClr val="4B4F5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4"/>
          <p:cNvSpPr txBox="1">
            <a:spLocks noGrp="1"/>
          </p:cNvSpPr>
          <p:nvPr>
            <p:ph type="body" idx="5"/>
          </p:nvPr>
        </p:nvSpPr>
        <p:spPr>
          <a:xfrm>
            <a:off x="4369308" y="2267078"/>
            <a:ext cx="3331464" cy="65070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AAAA"/>
              </a:buClr>
              <a:buSzPts val="2400"/>
              <a:buNone/>
              <a:defRPr sz="2400" b="0" i="0">
                <a:solidFill>
                  <a:srgbClr val="1FAAAA"/>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64"/>
          <p:cNvSpPr txBox="1">
            <a:spLocks noGrp="1"/>
          </p:cNvSpPr>
          <p:nvPr>
            <p:ph type="body" idx="6"/>
          </p:nvPr>
        </p:nvSpPr>
        <p:spPr>
          <a:xfrm>
            <a:off x="4369308" y="3279648"/>
            <a:ext cx="3331464" cy="291001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4B4F5A"/>
              </a:buClr>
              <a:buSzPts val="1400"/>
              <a:buNone/>
              <a:defRPr sz="1400">
                <a:solidFill>
                  <a:srgbClr val="4B4F5A"/>
                </a:solidFill>
              </a:defRPr>
            </a:lvl1pPr>
            <a:lvl2pPr marL="914400" lvl="1" indent="-228600" algn="l">
              <a:lnSpc>
                <a:spcPct val="150000"/>
              </a:lnSpc>
              <a:spcBef>
                <a:spcPts val="500"/>
              </a:spcBef>
              <a:spcAft>
                <a:spcPts val="0"/>
              </a:spcAft>
              <a:buClr>
                <a:srgbClr val="4B4F5A"/>
              </a:buClr>
              <a:buSzPts val="1400"/>
              <a:buNone/>
              <a:defRPr sz="1400">
                <a:solidFill>
                  <a:srgbClr val="4B4F5A"/>
                </a:solidFill>
              </a:defRPr>
            </a:lvl2pPr>
            <a:lvl3pPr marL="1371600" lvl="2" indent="-228600" algn="l">
              <a:lnSpc>
                <a:spcPct val="150000"/>
              </a:lnSpc>
              <a:spcBef>
                <a:spcPts val="500"/>
              </a:spcBef>
              <a:spcAft>
                <a:spcPts val="0"/>
              </a:spcAft>
              <a:buClr>
                <a:srgbClr val="4B4F5A"/>
              </a:buClr>
              <a:buSzPts val="1400"/>
              <a:buNone/>
              <a:defRPr sz="1400">
                <a:solidFill>
                  <a:srgbClr val="4B4F5A"/>
                </a:solidFill>
              </a:defRPr>
            </a:lvl3pPr>
            <a:lvl4pPr marL="1828800" lvl="3" indent="-228600" algn="l">
              <a:lnSpc>
                <a:spcPct val="150000"/>
              </a:lnSpc>
              <a:spcBef>
                <a:spcPts val="500"/>
              </a:spcBef>
              <a:spcAft>
                <a:spcPts val="0"/>
              </a:spcAft>
              <a:buClr>
                <a:srgbClr val="4B4F5A"/>
              </a:buClr>
              <a:buSzPts val="1400"/>
              <a:buNone/>
              <a:defRPr sz="1400">
                <a:solidFill>
                  <a:srgbClr val="4B4F5A"/>
                </a:solidFill>
              </a:defRPr>
            </a:lvl4pPr>
            <a:lvl5pPr marL="2286000" lvl="4" indent="-228600" algn="l">
              <a:lnSpc>
                <a:spcPct val="150000"/>
              </a:lnSpc>
              <a:spcBef>
                <a:spcPts val="500"/>
              </a:spcBef>
              <a:spcAft>
                <a:spcPts val="0"/>
              </a:spcAft>
              <a:buClr>
                <a:srgbClr val="4B4F5A"/>
              </a:buClr>
              <a:buSzPts val="1400"/>
              <a:buNone/>
              <a:defRPr sz="1400">
                <a:solidFill>
                  <a:srgbClr val="4B4F5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8" name="Google Shape;108;p64"/>
          <p:cNvCxnSpPr/>
          <p:nvPr/>
        </p:nvCxnSpPr>
        <p:spPr>
          <a:xfrm>
            <a:off x="548640" y="573024"/>
            <a:ext cx="10911840" cy="0"/>
          </a:xfrm>
          <a:prstGeom prst="straightConnector1">
            <a:avLst/>
          </a:prstGeom>
          <a:noFill/>
          <a:ln w="9525" cap="flat" cmpd="sng">
            <a:solidFill>
              <a:srgbClr val="AAACAD"/>
            </a:solidFill>
            <a:prstDash val="solid"/>
            <a:miter lim="800000"/>
            <a:headEnd type="none" w="sm" len="sm"/>
            <a:tailEnd type="none" w="sm" len="sm"/>
          </a:ln>
        </p:spPr>
      </p:cxnSp>
      <p:cxnSp>
        <p:nvCxnSpPr>
          <p:cNvPr id="109" name="Google Shape;109;p64"/>
          <p:cNvCxnSpPr/>
          <p:nvPr/>
        </p:nvCxnSpPr>
        <p:spPr>
          <a:xfrm>
            <a:off x="950976" y="3112961"/>
            <a:ext cx="609600" cy="0"/>
          </a:xfrm>
          <a:prstGeom prst="straightConnector1">
            <a:avLst/>
          </a:prstGeom>
          <a:noFill/>
          <a:ln w="9525" cap="flat" cmpd="sng">
            <a:solidFill>
              <a:srgbClr val="FF0000"/>
            </a:solidFill>
            <a:prstDash val="solid"/>
            <a:miter lim="800000"/>
            <a:headEnd type="none" w="sm" len="sm"/>
            <a:tailEnd type="none" w="sm" len="sm"/>
          </a:ln>
        </p:spPr>
      </p:cxnSp>
      <p:cxnSp>
        <p:nvCxnSpPr>
          <p:cNvPr id="110" name="Google Shape;110;p64"/>
          <p:cNvCxnSpPr/>
          <p:nvPr/>
        </p:nvCxnSpPr>
        <p:spPr>
          <a:xfrm>
            <a:off x="4450080" y="3112961"/>
            <a:ext cx="609600" cy="0"/>
          </a:xfrm>
          <a:prstGeom prst="straightConnector1">
            <a:avLst/>
          </a:prstGeom>
          <a:noFill/>
          <a:ln w="9525" cap="flat" cmpd="sng">
            <a:solidFill>
              <a:srgbClr val="FF0000"/>
            </a:solidFill>
            <a:prstDash val="solid"/>
            <a:miter lim="800000"/>
            <a:headEnd type="none" w="sm" len="sm"/>
            <a:tailEnd type="none" w="sm" len="sm"/>
          </a:ln>
        </p:spPr>
      </p:cxnSp>
      <p:cxnSp>
        <p:nvCxnSpPr>
          <p:cNvPr id="111" name="Google Shape;111;p64"/>
          <p:cNvCxnSpPr/>
          <p:nvPr/>
        </p:nvCxnSpPr>
        <p:spPr>
          <a:xfrm>
            <a:off x="8095488" y="3112961"/>
            <a:ext cx="609600" cy="0"/>
          </a:xfrm>
          <a:prstGeom prst="straightConnector1">
            <a:avLst/>
          </a:prstGeom>
          <a:noFill/>
          <a:ln w="9525" cap="flat" cmpd="sng">
            <a:solidFill>
              <a:srgbClr val="FF0000"/>
            </a:solidFill>
            <a:prstDash val="solid"/>
            <a:miter lim="800000"/>
            <a:headEnd type="none" w="sm" len="sm"/>
            <a:tailEnd type="none" w="sm" len="sm"/>
          </a:ln>
        </p:spPr>
      </p:cxnSp>
      <p:sp>
        <p:nvSpPr>
          <p:cNvPr id="112" name="Google Shape;112;p64"/>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4"/>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64"/>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rgbClr val="AAACAD"/>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4502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Callout" type="objTx">
  <p:cSld name="Caption Callout">
    <p:spTree>
      <p:nvGrpSpPr>
        <p:cNvPr id="1" name="Shape 115"/>
        <p:cNvGrpSpPr/>
        <p:nvPr/>
      </p:nvGrpSpPr>
      <p:grpSpPr>
        <a:xfrm>
          <a:off x="0" y="0"/>
          <a:ext cx="0" cy="0"/>
          <a:chOff x="0" y="0"/>
          <a:chExt cx="0" cy="0"/>
        </a:xfrm>
      </p:grpSpPr>
      <p:sp>
        <p:nvSpPr>
          <p:cNvPr id="116" name="Google Shape;116;p65"/>
          <p:cNvSpPr/>
          <p:nvPr/>
        </p:nvSpPr>
        <p:spPr>
          <a:xfrm>
            <a:off x="714375" y="542925"/>
            <a:ext cx="4529138" cy="5634038"/>
          </a:xfrm>
          <a:prstGeom prst="rect">
            <a:avLst/>
          </a:prstGeom>
          <a:solidFill>
            <a:srgbClr val="4B4F5A"/>
          </a:solidFill>
          <a:ln>
            <a:noFill/>
          </a:ln>
          <a:effectLst>
            <a:outerShdw blurRad="457200" sx="97000" sy="97000" algn="ctr" rotWithShape="0">
              <a:srgbClr val="000000">
                <a:alpha val="9882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25664"/>
              </a:solidFill>
              <a:latin typeface="Calibri"/>
              <a:ea typeface="Calibri"/>
              <a:cs typeface="Calibri"/>
              <a:sym typeface="Calibri"/>
            </a:endParaRPr>
          </a:p>
        </p:txBody>
      </p:sp>
      <p:cxnSp>
        <p:nvCxnSpPr>
          <p:cNvPr id="117" name="Google Shape;117;p65"/>
          <p:cNvCxnSpPr/>
          <p:nvPr/>
        </p:nvCxnSpPr>
        <p:spPr>
          <a:xfrm>
            <a:off x="4461388" y="5646736"/>
            <a:ext cx="537332" cy="1"/>
          </a:xfrm>
          <a:prstGeom prst="straightConnector1">
            <a:avLst/>
          </a:prstGeom>
          <a:noFill/>
          <a:ln w="12700" cap="flat" cmpd="sng">
            <a:solidFill>
              <a:schemeClr val="lt1"/>
            </a:solidFill>
            <a:prstDash val="solid"/>
            <a:miter lim="400000"/>
            <a:headEnd type="none" w="sm" len="sm"/>
            <a:tailEnd type="stealth" w="med" len="med"/>
          </a:ln>
        </p:spPr>
      </p:cxnSp>
      <p:sp>
        <p:nvSpPr>
          <p:cNvPr id="118" name="Google Shape;118;p65"/>
          <p:cNvSpPr txBox="1">
            <a:spLocks noGrp="1"/>
          </p:cNvSpPr>
          <p:nvPr>
            <p:ph type="title"/>
          </p:nvPr>
        </p:nvSpPr>
        <p:spPr>
          <a:xfrm>
            <a:off x="1060704" y="1182624"/>
            <a:ext cx="3791712" cy="1127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AAAA"/>
              </a:buClr>
              <a:buSzPts val="3200"/>
              <a:buFont typeface="Montserrat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65"/>
          <p:cNvSpPr txBox="1">
            <a:spLocks noGrp="1"/>
          </p:cNvSpPr>
          <p:nvPr>
            <p:ph type="body" idx="1"/>
          </p:nvPr>
        </p:nvSpPr>
        <p:spPr>
          <a:xfrm>
            <a:off x="6022848" y="987425"/>
            <a:ext cx="533254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lvl1pPr>
            <a:lvl2pPr marL="914400" lvl="1" indent="-228600" algn="l">
              <a:lnSpc>
                <a:spcPct val="90000"/>
              </a:lnSpc>
              <a:spcBef>
                <a:spcPts val="500"/>
              </a:spcBef>
              <a:spcAft>
                <a:spcPts val="0"/>
              </a:spcAft>
              <a:buClr>
                <a:schemeClr val="lt1"/>
              </a:buClr>
              <a:buSzPts val="2800"/>
              <a:buNone/>
              <a:defRPr sz="2800"/>
            </a:lvl2pPr>
            <a:lvl3pPr marL="1371600" lvl="2" indent="-228600" algn="l">
              <a:lnSpc>
                <a:spcPct val="90000"/>
              </a:lnSpc>
              <a:spcBef>
                <a:spcPts val="500"/>
              </a:spcBef>
              <a:spcAft>
                <a:spcPts val="0"/>
              </a:spcAft>
              <a:buClr>
                <a:schemeClr val="lt1"/>
              </a:buClr>
              <a:buSzPts val="2400"/>
              <a:buNone/>
              <a:defRPr sz="2400"/>
            </a:lvl3pPr>
            <a:lvl4pPr marL="1828800" lvl="3" indent="-228600" algn="l">
              <a:lnSpc>
                <a:spcPct val="90000"/>
              </a:lnSpc>
              <a:spcBef>
                <a:spcPts val="500"/>
              </a:spcBef>
              <a:spcAft>
                <a:spcPts val="0"/>
              </a:spcAft>
              <a:buClr>
                <a:schemeClr val="lt1"/>
              </a:buClr>
              <a:buSzPts val="2000"/>
              <a:buNone/>
              <a:defRPr sz="2000"/>
            </a:lvl4pPr>
            <a:lvl5pPr marL="2286000" lvl="4" indent="-228600" algn="l">
              <a:lnSpc>
                <a:spcPct val="90000"/>
              </a:lnSpc>
              <a:spcBef>
                <a:spcPts val="500"/>
              </a:spcBef>
              <a:spcAft>
                <a:spcPts val="0"/>
              </a:spcAft>
              <a:buClr>
                <a:schemeClr val="lt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0" name="Google Shape;120;p65"/>
          <p:cNvSpPr txBox="1">
            <a:spLocks noGrp="1"/>
          </p:cNvSpPr>
          <p:nvPr>
            <p:ph type="body" idx="2"/>
          </p:nvPr>
        </p:nvSpPr>
        <p:spPr>
          <a:xfrm>
            <a:off x="1060704" y="2712595"/>
            <a:ext cx="3791712" cy="251777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21" name="Google Shape;121;p65"/>
          <p:cNvCxnSpPr/>
          <p:nvPr/>
        </p:nvCxnSpPr>
        <p:spPr>
          <a:xfrm>
            <a:off x="1158240" y="2511552"/>
            <a:ext cx="707136" cy="0"/>
          </a:xfrm>
          <a:prstGeom prst="straightConnector1">
            <a:avLst/>
          </a:prstGeom>
          <a:noFill/>
          <a:ln w="9525" cap="flat" cmpd="sng">
            <a:solidFill>
              <a:srgbClr val="CF372E"/>
            </a:solidFill>
            <a:prstDash val="solid"/>
            <a:miter lim="800000"/>
            <a:headEnd type="none" w="sm" len="sm"/>
            <a:tailEnd type="none" w="sm" len="sm"/>
          </a:ln>
        </p:spPr>
      </p:cxnSp>
      <p:sp>
        <p:nvSpPr>
          <p:cNvPr id="122" name="Google Shape;122;p65"/>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5"/>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65"/>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08850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25"/>
        <p:cNvGrpSpPr/>
        <p:nvPr/>
      </p:nvGrpSpPr>
      <p:grpSpPr>
        <a:xfrm>
          <a:off x="0" y="0"/>
          <a:ext cx="0" cy="0"/>
          <a:chOff x="0" y="0"/>
          <a:chExt cx="0" cy="0"/>
        </a:xfrm>
      </p:grpSpPr>
      <p:sp>
        <p:nvSpPr>
          <p:cNvPr id="126" name="Google Shape;12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AAAA"/>
              </a:buClr>
              <a:buSzPts val="3200"/>
              <a:buFont typeface="Montserrat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6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Montserrat Light"/>
                <a:ea typeface="Montserrat Light"/>
                <a:cs typeface="Montserrat Light"/>
                <a:sym typeface="Montserrat Light"/>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Montserrat Light"/>
                <a:ea typeface="Montserrat Light"/>
                <a:cs typeface="Montserrat Light"/>
                <a:sym typeface="Montserrat Light"/>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Montserrat Light"/>
                <a:ea typeface="Montserrat Light"/>
                <a:cs typeface="Montserrat Light"/>
                <a:sym typeface="Montserrat Light"/>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8" name="Google Shape;128;p66"/>
          <p:cNvSpPr txBox="1">
            <a:spLocks noGrp="1"/>
          </p:cNvSpPr>
          <p:nvPr>
            <p:ph type="body" idx="1"/>
          </p:nvPr>
        </p:nvSpPr>
        <p:spPr>
          <a:xfrm>
            <a:off x="839788" y="2328672"/>
            <a:ext cx="3932237" cy="354031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9" name="Google Shape;129;p66"/>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66"/>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1FAAAA"/>
                </a:solidFill>
                <a:latin typeface="Montserrat Medium"/>
                <a:ea typeface="Montserrat Medium"/>
                <a:cs typeface="Montserrat Medium"/>
                <a:sym typeface="Montserrat Medium"/>
              </a:defRPr>
            </a:lvl1pPr>
            <a:lvl2pPr marL="0" lvl="1" indent="0" algn="r">
              <a:spcBef>
                <a:spcPts val="0"/>
              </a:spcBef>
              <a:buNone/>
              <a:defRPr sz="1200" b="0" i="0">
                <a:solidFill>
                  <a:srgbClr val="1FAAAA"/>
                </a:solidFill>
                <a:latin typeface="Montserrat Medium"/>
                <a:ea typeface="Montserrat Medium"/>
                <a:cs typeface="Montserrat Medium"/>
                <a:sym typeface="Montserrat Medium"/>
              </a:defRPr>
            </a:lvl2pPr>
            <a:lvl3pPr marL="0" lvl="2" indent="0" algn="r">
              <a:spcBef>
                <a:spcPts val="0"/>
              </a:spcBef>
              <a:buNone/>
              <a:defRPr sz="1200" b="0" i="0">
                <a:solidFill>
                  <a:srgbClr val="1FAAAA"/>
                </a:solidFill>
                <a:latin typeface="Montserrat Medium"/>
                <a:ea typeface="Montserrat Medium"/>
                <a:cs typeface="Montserrat Medium"/>
                <a:sym typeface="Montserrat Medium"/>
              </a:defRPr>
            </a:lvl3pPr>
            <a:lvl4pPr marL="0" lvl="3" indent="0" algn="r">
              <a:spcBef>
                <a:spcPts val="0"/>
              </a:spcBef>
              <a:buNone/>
              <a:defRPr sz="1200" b="0" i="0">
                <a:solidFill>
                  <a:srgbClr val="1FAAAA"/>
                </a:solidFill>
                <a:latin typeface="Montserrat Medium"/>
                <a:ea typeface="Montserrat Medium"/>
                <a:cs typeface="Montserrat Medium"/>
                <a:sym typeface="Montserrat Medium"/>
              </a:defRPr>
            </a:lvl4pPr>
            <a:lvl5pPr marL="0" lvl="4" indent="0" algn="r">
              <a:spcBef>
                <a:spcPts val="0"/>
              </a:spcBef>
              <a:buNone/>
              <a:defRPr sz="1200" b="0" i="0">
                <a:solidFill>
                  <a:srgbClr val="1FAAAA"/>
                </a:solidFill>
                <a:latin typeface="Montserrat Medium"/>
                <a:ea typeface="Montserrat Medium"/>
                <a:cs typeface="Montserrat Medium"/>
                <a:sym typeface="Montserrat Medium"/>
              </a:defRPr>
            </a:lvl5pPr>
            <a:lvl6pPr marL="0" lvl="5" indent="0" algn="r">
              <a:spcBef>
                <a:spcPts val="0"/>
              </a:spcBef>
              <a:buNone/>
              <a:defRPr sz="1200" b="0" i="0">
                <a:solidFill>
                  <a:srgbClr val="1FAAAA"/>
                </a:solidFill>
                <a:latin typeface="Montserrat Medium"/>
                <a:ea typeface="Montserrat Medium"/>
                <a:cs typeface="Montserrat Medium"/>
                <a:sym typeface="Montserrat Medium"/>
              </a:defRPr>
            </a:lvl6pPr>
            <a:lvl7pPr marL="0" lvl="6" indent="0" algn="r">
              <a:spcBef>
                <a:spcPts val="0"/>
              </a:spcBef>
              <a:buNone/>
              <a:defRPr sz="1200" b="0" i="0">
                <a:solidFill>
                  <a:srgbClr val="1FAAAA"/>
                </a:solidFill>
                <a:latin typeface="Montserrat Medium"/>
                <a:ea typeface="Montserrat Medium"/>
                <a:cs typeface="Montserrat Medium"/>
                <a:sym typeface="Montserrat Medium"/>
              </a:defRPr>
            </a:lvl7pPr>
            <a:lvl8pPr marL="0" lvl="7" indent="0" algn="r">
              <a:spcBef>
                <a:spcPts val="0"/>
              </a:spcBef>
              <a:buNone/>
              <a:defRPr sz="1200" b="0" i="0">
                <a:solidFill>
                  <a:srgbClr val="1FAAAA"/>
                </a:solidFill>
                <a:latin typeface="Montserrat Medium"/>
                <a:ea typeface="Montserrat Medium"/>
                <a:cs typeface="Montserrat Medium"/>
                <a:sym typeface="Montserrat Medium"/>
              </a:defRPr>
            </a:lvl8pPr>
            <a:lvl9pPr marL="0" lvl="8" indent="0" algn="r">
              <a:spcBef>
                <a:spcPts val="0"/>
              </a:spcBef>
              <a:buNone/>
              <a:defRPr sz="1200" b="0" i="0">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66"/>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952295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clrChange>
              <a:clrFrom>
                <a:srgbClr val="9FC1E5"/>
              </a:clrFrom>
              <a:clrTo>
                <a:srgbClr val="9FC1E5">
                  <a:alpha val="0"/>
                </a:srgbClr>
              </a:clrTo>
            </a:clrChange>
            <a:duotone>
              <a:prstClr val="black"/>
              <a:srgbClr val="474C55">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itle 1">
            <a:extLst>
              <a:ext uri="{FF2B5EF4-FFF2-40B4-BE49-F238E27FC236}">
                <a16:creationId xmlns:a16="http://schemas.microsoft.com/office/drawing/2014/main" id="{A8FF84F4-6190-A942-842D-777DFD97E57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BBCDB3C-5822-6B45-8691-BE35D988A561}"/>
              </a:ext>
            </a:extLst>
          </p:cNvPr>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33AA0A-CCD0-0A46-B90F-9181EB3B35C8}"/>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5" name="Footer Placeholder 4">
            <a:extLst>
              <a:ext uri="{FF2B5EF4-FFF2-40B4-BE49-F238E27FC236}">
                <a16:creationId xmlns:a16="http://schemas.microsoft.com/office/drawing/2014/main" id="{D73EC344-A70D-FE4D-8115-79C5D7C79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10639-F033-324B-A2B7-3569AFC57686}"/>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09" y="5101500"/>
            <a:ext cx="2691393" cy="1211127"/>
          </a:xfrm>
          <a:prstGeom prst="rect">
            <a:avLst/>
          </a:prstGeom>
        </p:spPr>
      </p:pic>
    </p:spTree>
    <p:extLst>
      <p:ext uri="{BB962C8B-B14F-4D97-AF65-F5344CB8AC3E}">
        <p14:creationId xmlns:p14="http://schemas.microsoft.com/office/powerpoint/2010/main" val="177776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November 10,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96813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B384-DF2F-0A40-BDE7-C58C12A35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E9307-79B5-5D46-8153-035F11B996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EAB95-F98D-6B43-887B-E0BA932B6980}"/>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5" name="Footer Placeholder 4">
            <a:extLst>
              <a:ext uri="{FF2B5EF4-FFF2-40B4-BE49-F238E27FC236}">
                <a16:creationId xmlns:a16="http://schemas.microsoft.com/office/drawing/2014/main" id="{F94F50A1-DC9D-3442-A130-C7C586BA3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CDFB8-8A49-0D45-A98A-509FA962FF48}"/>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8" name="Rectangle 7"/>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118350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0F44-15F8-FD46-9384-55774B99779B}"/>
              </a:ext>
            </a:extLst>
          </p:cNvPr>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898DF7-9CA8-CC48-A4D4-57973DC2346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311992-82F7-D445-900B-9577C41DCCA3}"/>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5" name="Footer Placeholder 4">
            <a:extLst>
              <a:ext uri="{FF2B5EF4-FFF2-40B4-BE49-F238E27FC236}">
                <a16:creationId xmlns:a16="http://schemas.microsoft.com/office/drawing/2014/main" id="{C15F22D1-6B14-1C43-B2C8-B152282E5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90F70-E0A7-6C4F-BDEF-C8929FFF9976}"/>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2" name="Rectangle 11"/>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83326454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4FAC-AB3F-F649-B013-6214FA005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08889-EAF6-C844-8DF3-E9C186CB5A0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BFF056-5892-804C-B549-362241F32C5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1C6893-75A6-4D40-BF10-2CADDD2A9B12}"/>
              </a:ext>
            </a:extLst>
          </p:cNvPr>
          <p:cNvSpPr>
            <a:spLocks noGrp="1"/>
          </p:cNvSpPr>
          <p:nvPr>
            <p:ph type="dt" sz="half" idx="10"/>
          </p:nvPr>
        </p:nvSpPr>
        <p:spPr/>
        <p:txBody>
          <a:bodyPr/>
          <a:lstStyle/>
          <a:p>
            <a:fld id="{2153DF6D-29F9-7B4B-AEDC-8DB376B7F2DB}" type="datetimeFigureOut">
              <a:rPr lang="en-US" smtClean="0"/>
              <a:t>11/10/2021</a:t>
            </a:fld>
            <a:endParaRPr lang="en-US"/>
          </a:p>
        </p:txBody>
      </p:sp>
      <p:sp>
        <p:nvSpPr>
          <p:cNvPr id="6" name="Footer Placeholder 5">
            <a:extLst>
              <a:ext uri="{FF2B5EF4-FFF2-40B4-BE49-F238E27FC236}">
                <a16:creationId xmlns:a16="http://schemas.microsoft.com/office/drawing/2014/main" id="{3E9A86CC-4DFD-994A-BD60-59B9FF5E8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432B8-FC15-1B44-881C-66F5AF13DA2E}"/>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3" name="Rectangle 12"/>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181690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AB95-AA44-0846-8E20-210CE388159C}"/>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9A54C4-0AD8-D940-A5B3-B972D86DBD8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4213748-1497-F24C-B2C9-C2093D3B6DA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2312-364B-E64F-9159-A189976C63D1}"/>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831E935-8137-E649-A0AA-7677B03DB2D1}"/>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FD66A-719F-924C-8CDC-F4B8F27C8A29}"/>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8" name="Footer Placeholder 7">
            <a:extLst>
              <a:ext uri="{FF2B5EF4-FFF2-40B4-BE49-F238E27FC236}">
                <a16:creationId xmlns:a16="http://schemas.microsoft.com/office/drawing/2014/main" id="{B5C35D4B-2DDD-3C40-8696-563DC83E7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750270-0F4D-8B42-AAC7-C9D86C9CE422}"/>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5" name="Rectangle 14"/>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843359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74A7-0D46-024D-9341-07BEBD9DF6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A1449-2BAD-D444-8F6E-D523C89E829B}"/>
              </a:ext>
            </a:extLst>
          </p:cNvPr>
          <p:cNvSpPr>
            <a:spLocks noGrp="1"/>
          </p:cNvSpPr>
          <p:nvPr>
            <p:ph type="dt" sz="half" idx="10"/>
          </p:nvPr>
        </p:nvSpPr>
        <p:spPr/>
        <p:txBody>
          <a:bodyPr/>
          <a:lstStyle/>
          <a:p>
            <a:fld id="{19806B9A-2FF2-9C4B-A948-DB719C9935C0}" type="datetimeFigureOut">
              <a:rPr lang="en-US" smtClean="0"/>
              <a:pPr/>
              <a:t>11/10/2021</a:t>
            </a:fld>
            <a:endParaRPr lang="en-US"/>
          </a:p>
        </p:txBody>
      </p:sp>
      <p:sp>
        <p:nvSpPr>
          <p:cNvPr id="4" name="Footer Placeholder 3">
            <a:extLst>
              <a:ext uri="{FF2B5EF4-FFF2-40B4-BE49-F238E27FC236}">
                <a16:creationId xmlns:a16="http://schemas.microsoft.com/office/drawing/2014/main" id="{4A4A9792-5831-414E-B904-1E8767684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97590-B62F-0540-8CA1-1D7E3EC4EF1C}"/>
              </a:ext>
            </a:extLst>
          </p:cNvPr>
          <p:cNvSpPr>
            <a:spLocks noGrp="1"/>
          </p:cNvSpPr>
          <p:nvPr>
            <p:ph type="sldNum" sz="quarter" idx="12"/>
          </p:nvPr>
        </p:nvSpPr>
        <p:spPr/>
        <p:txBody>
          <a:bodyPr/>
          <a:lstStyle/>
          <a:p>
            <a:fld id="{08CC3A81-87C5-9F4C-85E7-DD7BF70A89D5}" type="slidenum">
              <a:rPr lang="en-US" smtClean="0"/>
              <a:pPr/>
              <a:t>‹#›</a:t>
            </a:fld>
            <a:endParaRPr lang="en-US"/>
          </a:p>
        </p:txBody>
      </p:sp>
      <p:sp>
        <p:nvSpPr>
          <p:cNvPr id="12" name="Rectangle 11"/>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14204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937647-EC31-FA49-9782-50F01F0C69FA}"/>
              </a:ext>
            </a:extLst>
          </p:cNvPr>
          <p:cNvSpPr>
            <a:spLocks noGrp="1"/>
          </p:cNvSpPr>
          <p:nvPr>
            <p:ph type="dt" sz="half" idx="10"/>
          </p:nvPr>
        </p:nvSpPr>
        <p:spPr/>
        <p:txBody>
          <a:bodyPr/>
          <a:lstStyle/>
          <a:p>
            <a:fld id="{2153DF6D-29F9-7B4B-AEDC-8DB376B7F2DB}" type="datetimeFigureOut">
              <a:rPr lang="en-US" smtClean="0"/>
              <a:t>11/10/2021</a:t>
            </a:fld>
            <a:endParaRPr lang="en-US"/>
          </a:p>
        </p:txBody>
      </p:sp>
      <p:sp>
        <p:nvSpPr>
          <p:cNvPr id="3" name="Footer Placeholder 2">
            <a:extLst>
              <a:ext uri="{FF2B5EF4-FFF2-40B4-BE49-F238E27FC236}">
                <a16:creationId xmlns:a16="http://schemas.microsoft.com/office/drawing/2014/main" id="{A14B57CD-F8D9-EC4B-B86B-E3CC32DC78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6A43E7-2633-7C47-90CE-19437D10A623}"/>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0" name="Rectangle 9"/>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711090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0B5D-C00E-BE43-9EAE-647D9ED4188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03841D-F1F9-F943-94BC-8F5217B511B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A9C8D-125F-0041-AD75-735EBF2C0931}"/>
              </a:ext>
            </a:extLst>
          </p:cNvPr>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DCC109-5687-7F46-B5B8-C0F97E168866}"/>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6" name="Footer Placeholder 5">
            <a:extLst>
              <a:ext uri="{FF2B5EF4-FFF2-40B4-BE49-F238E27FC236}">
                <a16:creationId xmlns:a16="http://schemas.microsoft.com/office/drawing/2014/main" id="{4FB7D4E1-E0E7-5344-AA7A-74E2A3FC6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9FDC4-AC05-D243-A8E1-8621B614B356}"/>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3" name="Rectangle 12"/>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631295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E22B-5A48-5142-8124-A9837635A61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F03AEAE-5AFF-1F41-B325-E00198DB3EA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62B460B-242D-BF49-BAB6-4662B4DC43B0}"/>
              </a:ext>
            </a:extLst>
          </p:cNvPr>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560B6A1-F590-BE47-BDCD-B96762D2C4F3}"/>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6" name="Footer Placeholder 5">
            <a:extLst>
              <a:ext uri="{FF2B5EF4-FFF2-40B4-BE49-F238E27FC236}">
                <a16:creationId xmlns:a16="http://schemas.microsoft.com/office/drawing/2014/main" id="{6FCFCF77-E815-A14F-9365-AD69D9963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DE842-AD0C-6248-A22B-0325AF6DF8FC}"/>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3" name="Rectangle 12"/>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04005268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1F9C-DAD5-F241-A751-22F97D58F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486AB7-800D-0E4C-AF1F-9CDF0D7AF6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6914F-B896-574B-8CEF-BDB64E515E1F}"/>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5" name="Footer Placeholder 4">
            <a:extLst>
              <a:ext uri="{FF2B5EF4-FFF2-40B4-BE49-F238E27FC236}">
                <a16:creationId xmlns:a16="http://schemas.microsoft.com/office/drawing/2014/main" id="{46B13D0A-D38A-E84E-8C66-0BA6C382B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6619E-4161-054E-9F85-3095CA213DDE}"/>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2" name="Rectangle 11"/>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66366170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C6BAE-9FBF-2B47-9CF0-216A1605A3E4}"/>
              </a:ext>
            </a:extLst>
          </p:cNvPr>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D292F3-C2A4-974E-BC85-E5AE88FA521C}"/>
              </a:ext>
            </a:extLst>
          </p:cNvPr>
          <p:cNvSpPr>
            <a:spLocks noGrp="1"/>
          </p:cNvSpPr>
          <p:nvPr>
            <p:ph type="body" orient="vert" idx="1"/>
          </p:nvPr>
        </p:nvSpPr>
        <p:spPr>
          <a:xfrm>
            <a:off x="838202"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09E1F-C11B-8D4A-A919-2427420C642E}"/>
              </a:ext>
            </a:extLst>
          </p:cNvPr>
          <p:cNvSpPr>
            <a:spLocks noGrp="1"/>
          </p:cNvSpPr>
          <p:nvPr>
            <p:ph type="dt" sz="half" idx="10"/>
          </p:nvPr>
        </p:nvSpPr>
        <p:spPr/>
        <p:txBody>
          <a:bodyPr/>
          <a:lstStyle/>
          <a:p>
            <a:fld id="{7BBDAE5F-0C33-6448-A6D7-BB065C8EAA1A}" type="datetimeFigureOut">
              <a:rPr lang="en-US" smtClean="0"/>
              <a:t>11/10/2021</a:t>
            </a:fld>
            <a:endParaRPr lang="en-US"/>
          </a:p>
        </p:txBody>
      </p:sp>
      <p:sp>
        <p:nvSpPr>
          <p:cNvPr id="5" name="Footer Placeholder 4">
            <a:extLst>
              <a:ext uri="{FF2B5EF4-FFF2-40B4-BE49-F238E27FC236}">
                <a16:creationId xmlns:a16="http://schemas.microsoft.com/office/drawing/2014/main" id="{DD1FCA4B-53F6-9345-A5A8-54F16E76C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2C1C5-FB39-4E42-BEC8-2135427CE506}"/>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2" name="Rectangle 11"/>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4494917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November 10,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4398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864400" y="4234602"/>
            <a:ext cx="4707600" cy="15759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r>
              <a:rPr lang="en-US"/>
              <a:t>Click to edit Master title style</a:t>
            </a:r>
            <a:endParaRPr/>
          </a:p>
        </p:txBody>
      </p:sp>
      <p:sp>
        <p:nvSpPr>
          <p:cNvPr id="8" name="Rectangle 7"/>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30635445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39" name="Shape 39"/>
          <p:cNvSpPr txBox="1">
            <a:spLocks noGrp="1"/>
          </p:cNvSpPr>
          <p:nvPr>
            <p:ph type="title"/>
          </p:nvPr>
        </p:nvSpPr>
        <p:spPr>
          <a:xfrm>
            <a:off x="1121335" y="1292933"/>
            <a:ext cx="6401999" cy="546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40" name="Shape 40"/>
          <p:cNvSpPr txBox="1">
            <a:spLocks noGrp="1"/>
          </p:cNvSpPr>
          <p:nvPr>
            <p:ph type="body" idx="1"/>
          </p:nvPr>
        </p:nvSpPr>
        <p:spPr>
          <a:xfrm>
            <a:off x="1121333" y="2104033"/>
            <a:ext cx="3562400" cy="3244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41" name="Shape 41"/>
          <p:cNvSpPr txBox="1">
            <a:spLocks noGrp="1"/>
          </p:cNvSpPr>
          <p:nvPr>
            <p:ph type="body" idx="2"/>
          </p:nvPr>
        </p:nvSpPr>
        <p:spPr>
          <a:xfrm>
            <a:off x="4898456" y="2104033"/>
            <a:ext cx="3562400" cy="3244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10" name="Rectangle 9"/>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76018852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5" name="Shape 15"/>
          <p:cNvSpPr txBox="1">
            <a:spLocks noGrp="1"/>
          </p:cNvSpPr>
          <p:nvPr>
            <p:ph type="ctrTitle"/>
          </p:nvPr>
        </p:nvSpPr>
        <p:spPr>
          <a:xfrm>
            <a:off x="864400" y="1806335"/>
            <a:ext cx="4696400" cy="39863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r>
              <a:rPr lang="en-US"/>
              <a:t>Click to edit Master title style</a:t>
            </a:r>
            <a:endParaRPr/>
          </a:p>
        </p:txBody>
      </p:sp>
      <p:sp>
        <p:nvSpPr>
          <p:cNvPr id="16" name="Shape 16"/>
          <p:cNvSpPr txBox="1">
            <a:spLocks noGrp="1"/>
          </p:cNvSpPr>
          <p:nvPr>
            <p:ph type="subTitle" idx="1"/>
          </p:nvPr>
        </p:nvSpPr>
        <p:spPr>
          <a:xfrm>
            <a:off x="8966601" y="4354268"/>
            <a:ext cx="2541599" cy="1375599"/>
          </a:xfrm>
          <a:prstGeom prst="rect">
            <a:avLst/>
          </a:prstGeom>
        </p:spPr>
        <p:txBody>
          <a:bodyPr lIns="91425" tIns="91425" rIns="91425" bIns="91425" anchor="b" anchorCtr="0"/>
          <a:lstStyle>
            <a:lvl1pPr lvl="0" algn="r" rtl="0">
              <a:spcBef>
                <a:spcPts val="0"/>
              </a:spcBef>
              <a:buClr>
                <a:srgbClr val="FFFFFF"/>
              </a:buClr>
              <a:buSzPct val="100000"/>
              <a:buNone/>
              <a:defRPr sz="1800">
                <a:solidFill>
                  <a:srgbClr val="FFFFFF"/>
                </a:solidFill>
              </a:defRPr>
            </a:lvl1pPr>
            <a:lvl2pPr lvl="1" algn="r" rtl="0">
              <a:spcBef>
                <a:spcPts val="0"/>
              </a:spcBef>
              <a:buClr>
                <a:srgbClr val="FFFFFF"/>
              </a:buClr>
              <a:buSzPct val="100000"/>
              <a:buNone/>
              <a:defRPr sz="1800">
                <a:solidFill>
                  <a:srgbClr val="FFFFFF"/>
                </a:solidFill>
              </a:defRPr>
            </a:lvl2pPr>
            <a:lvl3pPr lvl="2" algn="r" rtl="0">
              <a:spcBef>
                <a:spcPts val="0"/>
              </a:spcBef>
              <a:buClr>
                <a:srgbClr val="FFFFFF"/>
              </a:buClr>
              <a:buSzPct val="100000"/>
              <a:buNone/>
              <a:defRPr sz="1800">
                <a:solidFill>
                  <a:srgbClr val="FFFFFF"/>
                </a:solidFill>
              </a:defRPr>
            </a:lvl3pPr>
            <a:lvl4pPr lvl="3" algn="r" rtl="0">
              <a:spcBef>
                <a:spcPts val="0"/>
              </a:spcBef>
              <a:buClr>
                <a:srgbClr val="FFFFFF"/>
              </a:buClr>
              <a:buSzPct val="100000"/>
              <a:buNone/>
              <a:defRPr sz="1800">
                <a:solidFill>
                  <a:srgbClr val="FFFFFF"/>
                </a:solidFill>
              </a:defRPr>
            </a:lvl4pPr>
            <a:lvl5pPr lvl="4" algn="r" rtl="0">
              <a:spcBef>
                <a:spcPts val="0"/>
              </a:spcBef>
              <a:buClr>
                <a:srgbClr val="FFFFFF"/>
              </a:buClr>
              <a:buSzPct val="100000"/>
              <a:buNone/>
              <a:defRPr sz="1800">
                <a:solidFill>
                  <a:srgbClr val="FFFFFF"/>
                </a:solidFill>
              </a:defRPr>
            </a:lvl5pPr>
            <a:lvl6pPr lvl="5" algn="r" rtl="0">
              <a:spcBef>
                <a:spcPts val="0"/>
              </a:spcBef>
              <a:buClr>
                <a:srgbClr val="FFFFFF"/>
              </a:buClr>
              <a:buSzPct val="100000"/>
              <a:buNone/>
              <a:defRPr sz="1800">
                <a:solidFill>
                  <a:srgbClr val="FFFFFF"/>
                </a:solidFill>
              </a:defRPr>
            </a:lvl6pPr>
            <a:lvl7pPr lvl="6" algn="r" rtl="0">
              <a:spcBef>
                <a:spcPts val="0"/>
              </a:spcBef>
              <a:buClr>
                <a:srgbClr val="FFFFFF"/>
              </a:buClr>
              <a:buSzPct val="100000"/>
              <a:buNone/>
              <a:defRPr sz="1800">
                <a:solidFill>
                  <a:srgbClr val="FFFFFF"/>
                </a:solidFill>
              </a:defRPr>
            </a:lvl7pPr>
            <a:lvl8pPr lvl="7" algn="r" rtl="0">
              <a:spcBef>
                <a:spcPts val="0"/>
              </a:spcBef>
              <a:buClr>
                <a:srgbClr val="FFFFFF"/>
              </a:buClr>
              <a:buSzPct val="100000"/>
              <a:buNone/>
              <a:defRPr sz="1800">
                <a:solidFill>
                  <a:srgbClr val="FFFFFF"/>
                </a:solidFill>
              </a:defRPr>
            </a:lvl8pPr>
            <a:lvl9pPr lvl="8" algn="r" rtl="0">
              <a:spcBef>
                <a:spcPts val="0"/>
              </a:spcBef>
              <a:buClr>
                <a:srgbClr val="FFFFFF"/>
              </a:buClr>
              <a:buSzPct val="100000"/>
              <a:buNone/>
              <a:defRPr sz="1800">
                <a:solidFill>
                  <a:srgbClr val="FFFFFF"/>
                </a:solidFill>
              </a:defRPr>
            </a:lvl9pPr>
          </a:lstStyle>
          <a:p>
            <a:r>
              <a:rPr lang="en-US"/>
              <a:t>Click to edit Master subtitle style</a:t>
            </a:r>
            <a:endParaRPr/>
          </a:p>
        </p:txBody>
      </p:sp>
      <p:sp>
        <p:nvSpPr>
          <p:cNvPr id="9" name="Rectangle 8"/>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6877743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pic>
        <p:nvPicPr>
          <p:cNvPr id="2" name="Picture 1"/>
          <p:cNvPicPr>
            <a:picLocks noChangeAspect="1"/>
          </p:cNvPicPr>
          <p:nvPr/>
        </p:nvPicPr>
        <p:blipFill>
          <a:blip r:embed="rId2">
            <a:duotone>
              <a:prstClr val="black"/>
              <a:srgbClr val="474C55">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hape 30"/>
          <p:cNvSpPr txBox="1">
            <a:spLocks noGrp="1"/>
          </p:cNvSpPr>
          <p:nvPr>
            <p:ph type="body" idx="1"/>
          </p:nvPr>
        </p:nvSpPr>
        <p:spPr>
          <a:xfrm>
            <a:off x="1117667" y="2209800"/>
            <a:ext cx="7098800" cy="3007600"/>
          </a:xfrm>
          <a:prstGeom prst="rect">
            <a:avLst/>
          </a:prstGeom>
        </p:spPr>
        <p:txBody>
          <a:bodyPr lIns="91425" tIns="91425" rIns="91425" bIns="91425" anchor="t" anchorCtr="0"/>
          <a:lstStyle>
            <a:lvl1pPr lvl="0" rtl="0">
              <a:spcBef>
                <a:spcPts val="0"/>
              </a:spcBef>
              <a:buSzPct val="100000"/>
              <a:buFont typeface="Montserrat"/>
              <a:defRPr sz="2400">
                <a:latin typeface="Open Sans" panose="020B0606030504020204" pitchFamily="34" charset="0"/>
                <a:ea typeface="Open Sans" panose="020B0606030504020204" pitchFamily="34" charset="0"/>
                <a:cs typeface="Open Sans" panose="020B0606030504020204" pitchFamily="34" charset="0"/>
                <a:sym typeface="Montserrat"/>
              </a:defRPr>
            </a:lvl1pPr>
            <a:lvl2pPr lvl="1" rtl="0">
              <a:spcBef>
                <a:spcPts val="0"/>
              </a:spcBef>
              <a:buSzPct val="100000"/>
              <a:buFont typeface="Montserrat"/>
              <a:defRPr sz="2400">
                <a:latin typeface="Montserrat"/>
                <a:ea typeface="Montserrat"/>
                <a:cs typeface="Montserrat"/>
                <a:sym typeface="Montserrat"/>
              </a:defRPr>
            </a:lvl2pPr>
            <a:lvl3pPr lvl="2" rtl="0">
              <a:spcBef>
                <a:spcPts val="0"/>
              </a:spcBef>
              <a:buSzPct val="100000"/>
              <a:buFont typeface="Montserrat"/>
              <a:defRPr sz="2400">
                <a:latin typeface="Montserrat"/>
                <a:ea typeface="Montserrat"/>
                <a:cs typeface="Montserrat"/>
                <a:sym typeface="Montserrat"/>
              </a:defRPr>
            </a:lvl3pPr>
            <a:lvl4pPr lvl="3" rtl="0">
              <a:spcBef>
                <a:spcPts val="0"/>
              </a:spcBef>
              <a:buSzPct val="100000"/>
              <a:buFont typeface="Montserrat"/>
              <a:defRPr sz="2400">
                <a:latin typeface="Montserrat"/>
                <a:ea typeface="Montserrat"/>
                <a:cs typeface="Montserrat"/>
                <a:sym typeface="Montserrat"/>
              </a:defRPr>
            </a:lvl4pPr>
            <a:lvl5pPr lvl="4" rtl="0">
              <a:spcBef>
                <a:spcPts val="0"/>
              </a:spcBef>
              <a:buSzPct val="100000"/>
              <a:buFont typeface="Montserrat"/>
              <a:defRPr sz="2400">
                <a:latin typeface="Montserrat"/>
                <a:ea typeface="Montserrat"/>
                <a:cs typeface="Montserrat"/>
                <a:sym typeface="Montserrat"/>
              </a:defRPr>
            </a:lvl5pPr>
            <a:lvl6pPr lvl="5" rtl="0">
              <a:spcBef>
                <a:spcPts val="0"/>
              </a:spcBef>
              <a:buSzPct val="100000"/>
              <a:buFont typeface="Montserrat"/>
              <a:defRPr sz="2400">
                <a:latin typeface="Montserrat"/>
                <a:ea typeface="Montserrat"/>
                <a:cs typeface="Montserrat"/>
                <a:sym typeface="Montserrat"/>
              </a:defRPr>
            </a:lvl6pPr>
            <a:lvl7pPr lvl="6" rtl="0">
              <a:spcBef>
                <a:spcPts val="0"/>
              </a:spcBef>
              <a:buSzPct val="100000"/>
              <a:buFont typeface="Montserrat"/>
              <a:defRPr sz="2400">
                <a:latin typeface="Montserrat"/>
                <a:ea typeface="Montserrat"/>
                <a:cs typeface="Montserrat"/>
                <a:sym typeface="Montserrat"/>
              </a:defRPr>
            </a:lvl7pPr>
            <a:lvl8pPr lvl="7" rtl="0">
              <a:spcBef>
                <a:spcPts val="0"/>
              </a:spcBef>
              <a:buSzPct val="100000"/>
              <a:buFont typeface="Montserrat"/>
              <a:defRPr sz="2400">
                <a:latin typeface="Montserrat"/>
                <a:ea typeface="Montserrat"/>
                <a:cs typeface="Montserrat"/>
                <a:sym typeface="Montserrat"/>
              </a:defRPr>
            </a:lvl8pPr>
            <a:lvl9pPr lvl="8" rtl="0">
              <a:spcBef>
                <a:spcPts val="0"/>
              </a:spcBef>
              <a:buSzPct val="100000"/>
              <a:buFont typeface="Montserrat"/>
              <a:defRPr sz="2400">
                <a:latin typeface="Montserrat"/>
                <a:ea typeface="Montserrat"/>
                <a:cs typeface="Montserrat"/>
                <a:sym typeface="Montserrat"/>
              </a:defRPr>
            </a:lvl9pPr>
          </a:lstStyle>
          <a:p>
            <a:pPr lvl="0"/>
            <a:r>
              <a:rPr lang="en-US"/>
              <a:t>Edit Master text styles</a:t>
            </a:r>
          </a:p>
        </p:txBody>
      </p:sp>
    </p:spTree>
    <p:extLst>
      <p:ext uri="{BB962C8B-B14F-4D97-AF65-F5344CB8AC3E}">
        <p14:creationId xmlns:p14="http://schemas.microsoft.com/office/powerpoint/2010/main" val="221252950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4" name="Shape 34"/>
          <p:cNvSpPr txBox="1">
            <a:spLocks noGrp="1"/>
          </p:cNvSpPr>
          <p:nvPr>
            <p:ph type="title"/>
          </p:nvPr>
        </p:nvSpPr>
        <p:spPr>
          <a:xfrm>
            <a:off x="1117800" y="1191335"/>
            <a:ext cx="7098800" cy="64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5" name="Shape 35"/>
          <p:cNvSpPr txBox="1">
            <a:spLocks noGrp="1"/>
          </p:cNvSpPr>
          <p:nvPr>
            <p:ph type="body" idx="1"/>
          </p:nvPr>
        </p:nvSpPr>
        <p:spPr>
          <a:xfrm>
            <a:off x="1117667" y="2006600"/>
            <a:ext cx="7098800" cy="300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9" name="Rectangle 8"/>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0838463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hape 25"/>
          <p:cNvSpPr txBox="1">
            <a:spLocks noGrp="1"/>
          </p:cNvSpPr>
          <p:nvPr>
            <p:ph type="title"/>
          </p:nvPr>
        </p:nvSpPr>
        <p:spPr>
          <a:xfrm>
            <a:off x="3799295" y="4023388"/>
            <a:ext cx="7420087" cy="64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Tree>
    <p:extLst>
      <p:ext uri="{BB962C8B-B14F-4D97-AF65-F5344CB8AC3E}">
        <p14:creationId xmlns:p14="http://schemas.microsoft.com/office/powerpoint/2010/main" val="23823571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 big image">
    <p:spTree>
      <p:nvGrpSpPr>
        <p:cNvPr id="1" name="Shape 22"/>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Shape 25"/>
          <p:cNvSpPr txBox="1">
            <a:spLocks noGrp="1"/>
          </p:cNvSpPr>
          <p:nvPr>
            <p:ph type="title"/>
          </p:nvPr>
        </p:nvSpPr>
        <p:spPr>
          <a:xfrm>
            <a:off x="991026" y="2050750"/>
            <a:ext cx="7420087" cy="64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Tree>
    <p:extLst>
      <p:ext uri="{BB962C8B-B14F-4D97-AF65-F5344CB8AC3E}">
        <p14:creationId xmlns:p14="http://schemas.microsoft.com/office/powerpoint/2010/main" val="102530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267" y="5621807"/>
            <a:ext cx="11230959" cy="408567"/>
          </a:xfrm>
        </p:spPr>
        <p:txBody>
          <a:bodyPr anchor="ctr"/>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0" y="1"/>
            <a:ext cx="12192000" cy="55377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a:xfrm>
            <a:off x="9223164" y="6216272"/>
            <a:ext cx="2844800" cy="365125"/>
          </a:xfrm>
          <a:prstGeom prst="rect">
            <a:avLst/>
          </a:prstGeom>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1" name="Rectangle 10"/>
          <p:cNvSpPr/>
          <p:nvPr/>
        </p:nvSpPr>
        <p:spPr>
          <a:xfrm>
            <a:off x="0" y="6515528"/>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82698342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267" y="5621807"/>
            <a:ext cx="11230959" cy="408567"/>
          </a:xfrm>
        </p:spPr>
        <p:txBody>
          <a:bodyPr anchor="ctr"/>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0" y="1"/>
            <a:ext cx="12192000" cy="55377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a:xfrm>
            <a:off x="9223164" y="6216272"/>
            <a:ext cx="2844800" cy="365125"/>
          </a:xfrm>
          <a:prstGeom prst="rect">
            <a:avLst/>
          </a:prstGeom>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1" name="Rectangle 10"/>
          <p:cNvSpPr/>
          <p:nvPr/>
        </p:nvSpPr>
        <p:spPr>
          <a:xfrm>
            <a:off x="0" y="6515528"/>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4759458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B2FA6C-0D8F-F44C-B6C3-F786F01410E8}"/>
              </a:ext>
            </a:extLst>
          </p:cNvPr>
          <p:cNvSpPr/>
          <p:nvPr userDrawn="1"/>
        </p:nvSpPr>
        <p:spPr>
          <a:xfrm>
            <a:off x="0" y="6275152"/>
            <a:ext cx="12192000" cy="603504"/>
          </a:xfrm>
          <a:prstGeom prst="rect">
            <a:avLst/>
          </a:prstGeom>
          <a:solidFill>
            <a:srgbClr val="1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34C353-C4FA-2B40-AD04-9C7FA8926A64}"/>
              </a:ext>
            </a:extLst>
          </p:cNvPr>
          <p:cNvSpPr>
            <a:spLocks noGrp="1"/>
          </p:cNvSpPr>
          <p:nvPr>
            <p:ph type="ctrTitle"/>
          </p:nvPr>
        </p:nvSpPr>
        <p:spPr>
          <a:xfrm>
            <a:off x="853440" y="1915310"/>
            <a:ext cx="7936152" cy="2248703"/>
          </a:xfrm>
        </p:spPr>
        <p:txBody>
          <a:bodyPr anchor="b">
            <a:noAutofit/>
          </a:bodyPr>
          <a:lstStyle>
            <a:lvl1pPr algn="l">
              <a:lnSpc>
                <a:spcPts val="5840"/>
              </a:lnSpc>
              <a:defRPr sz="6000" b="0" i="0">
                <a:solidFill>
                  <a:srgbClr val="1FAAAA"/>
                </a:solidFill>
                <a:latin typeface="Montserrat Ligh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41CA103-A2A5-0C40-903C-160E5447A399}"/>
              </a:ext>
            </a:extLst>
          </p:cNvPr>
          <p:cNvSpPr>
            <a:spLocks noGrp="1"/>
          </p:cNvSpPr>
          <p:nvPr>
            <p:ph type="subTitle" idx="1"/>
          </p:nvPr>
        </p:nvSpPr>
        <p:spPr>
          <a:xfrm>
            <a:off x="853440" y="4669535"/>
            <a:ext cx="7936152" cy="1381211"/>
          </a:xfrm>
        </p:spPr>
        <p:txBody>
          <a:bodyPr>
            <a:normAutofit/>
          </a:bodyPr>
          <a:lstStyle>
            <a:lvl1pPr marL="0" indent="0" algn="l">
              <a:buNone/>
              <a:defRPr sz="2000" b="0" i="0">
                <a:solidFill>
                  <a:schemeClr val="bg1"/>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2EFEE586-D7C9-7D42-B02A-B5549C658A18}"/>
              </a:ext>
            </a:extLst>
          </p:cNvPr>
          <p:cNvCxnSpPr/>
          <p:nvPr userDrawn="1"/>
        </p:nvCxnSpPr>
        <p:spPr>
          <a:xfrm>
            <a:off x="962328" y="4300538"/>
            <a:ext cx="71680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9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November 10,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89839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CE1EB-6141-7640-B460-79757ACB13AB}"/>
              </a:ext>
            </a:extLst>
          </p:cNvPr>
          <p:cNvSpPr>
            <a:spLocks noGrp="1"/>
          </p:cNvSpPr>
          <p:nvPr>
            <p:ph idx="1"/>
          </p:nvPr>
        </p:nvSpPr>
        <p:spPr>
          <a:xfrm>
            <a:off x="451104" y="1825625"/>
            <a:ext cx="10902696" cy="4351338"/>
          </a:xfrm>
        </p:spPr>
        <p:txBody>
          <a:bodyPr>
            <a:normAutofit/>
          </a:bodyPr>
          <a:lstStyle>
            <a:lvl1pPr>
              <a:lnSpc>
                <a:spcPct val="150000"/>
              </a:lnSpc>
              <a:defRPr sz="1800"/>
            </a:lvl1pPr>
            <a:lvl2pPr>
              <a:lnSpc>
                <a:spcPct val="150000"/>
              </a:lnSpc>
              <a:defRPr sz="1600"/>
            </a:lvl2pPr>
            <a:lvl3pPr>
              <a:lnSpc>
                <a:spcPct val="150000"/>
              </a:lnSpc>
              <a:defRPr sz="1400"/>
            </a:lvl3pPr>
            <a:lvl4pPr>
              <a:lnSpc>
                <a:spcPct val="150000"/>
              </a:lnSpc>
              <a:defRPr sz="1200"/>
            </a:lvl4pPr>
            <a:lvl5pPr>
              <a:lnSpc>
                <a:spcPct val="150000"/>
              </a:lnSpc>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54F2972B-EDC7-7043-8D12-A7829104305A}"/>
              </a:ext>
            </a:extLst>
          </p:cNvPr>
          <p:cNvCxnSpPr/>
          <p:nvPr userDrawn="1"/>
        </p:nvCxnSpPr>
        <p:spPr>
          <a:xfrm>
            <a:off x="548640" y="573024"/>
            <a:ext cx="10911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17834485-CD65-6046-957D-FAE298BB9087}"/>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6" name="Slide Number Placeholder 5">
            <a:extLst>
              <a:ext uri="{FF2B5EF4-FFF2-40B4-BE49-F238E27FC236}">
                <a16:creationId xmlns:a16="http://schemas.microsoft.com/office/drawing/2014/main" id="{9E96B5E9-64E7-4749-B510-FBBB756D11CD}"/>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7" name="Footer Placeholder 4">
            <a:extLst>
              <a:ext uri="{FF2B5EF4-FFF2-40B4-BE49-F238E27FC236}">
                <a16:creationId xmlns:a16="http://schemas.microsoft.com/office/drawing/2014/main" id="{22B1C68E-CE92-C94A-9AE3-7A4B5F601939}"/>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
        <p:nvSpPr>
          <p:cNvPr id="18" name="Title 1">
            <a:extLst>
              <a:ext uri="{FF2B5EF4-FFF2-40B4-BE49-F238E27FC236}">
                <a16:creationId xmlns:a16="http://schemas.microsoft.com/office/drawing/2014/main" id="{7980AB2B-2214-9B4D-878E-D7F54409D6F2}"/>
              </a:ext>
            </a:extLst>
          </p:cNvPr>
          <p:cNvSpPr>
            <a:spLocks noGrp="1"/>
          </p:cNvSpPr>
          <p:nvPr>
            <p:ph type="title"/>
          </p:nvPr>
        </p:nvSpPr>
        <p:spPr>
          <a:xfrm>
            <a:off x="451104" y="0"/>
            <a:ext cx="10902696" cy="707771"/>
          </a:xfrm>
        </p:spPr>
        <p:txBody>
          <a:bodyPr>
            <a:normAutofit/>
          </a:bodyPr>
          <a:lstStyle>
            <a:lvl1pPr>
              <a:defRPr sz="2000">
                <a:solidFill>
                  <a:srgbClr val="1FAAAA"/>
                </a:solidFill>
              </a:defRPr>
            </a:lvl1pPr>
          </a:lstStyle>
          <a:p>
            <a:r>
              <a:rPr lang="en-US" dirty="0"/>
              <a:t>Click to edit Master title style</a:t>
            </a:r>
          </a:p>
        </p:txBody>
      </p:sp>
    </p:spTree>
    <p:extLst>
      <p:ext uri="{BB962C8B-B14F-4D97-AF65-F5344CB8AC3E}">
        <p14:creationId xmlns:p14="http://schemas.microsoft.com/office/powerpoint/2010/main" val="1919592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c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CE1EB-6141-7640-B460-79757ACB13AB}"/>
              </a:ext>
            </a:extLst>
          </p:cNvPr>
          <p:cNvSpPr>
            <a:spLocks noGrp="1"/>
          </p:cNvSpPr>
          <p:nvPr>
            <p:ph idx="1"/>
          </p:nvPr>
        </p:nvSpPr>
        <p:spPr>
          <a:xfrm>
            <a:off x="451104" y="1825625"/>
            <a:ext cx="3277934" cy="4351338"/>
          </a:xfrm>
        </p:spPr>
        <p:txBody>
          <a:bodyPr>
            <a:normAutofit/>
          </a:bodyPr>
          <a:lstStyle>
            <a:lvl1pPr>
              <a:lnSpc>
                <a:spcPct val="150000"/>
              </a:lnSpc>
              <a:defRPr sz="1200"/>
            </a:lvl1pPr>
            <a:lvl2pPr>
              <a:lnSpc>
                <a:spcPct val="150000"/>
              </a:lnSpc>
              <a:defRPr sz="1200"/>
            </a:lvl2pPr>
            <a:lvl3pPr>
              <a:lnSpc>
                <a:spcPct val="150000"/>
              </a:lnSpc>
              <a:defRPr sz="1200"/>
            </a:lvl3pPr>
            <a:lvl4pPr marL="1543050" indent="-171450">
              <a:lnSpc>
                <a:spcPct val="150000"/>
              </a:lnSpc>
              <a:buFont typeface="Arial" panose="020B0604020202020204" pitchFamily="34" charset="0"/>
              <a:buChar char="•"/>
              <a:defRPr sz="1200"/>
            </a:lvl4pPr>
            <a:lvl5pPr marL="2000250" indent="-171450">
              <a:lnSpc>
                <a:spcPct val="150000"/>
              </a:lnSpc>
              <a:buFont typeface="Arial" panose="020B0604020202020204" pitchFamily="34"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54F2972B-EDC7-7043-8D12-A7829104305A}"/>
              </a:ext>
            </a:extLst>
          </p:cNvPr>
          <p:cNvCxnSpPr>
            <a:cxnSpLocks/>
          </p:cNvCxnSpPr>
          <p:nvPr userDrawn="1"/>
        </p:nvCxnSpPr>
        <p:spPr>
          <a:xfrm>
            <a:off x="548640" y="573024"/>
            <a:ext cx="3180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25F883B-2EBA-7A44-92DA-8518AC5E9537}"/>
              </a:ext>
            </a:extLst>
          </p:cNvPr>
          <p:cNvSpPr>
            <a:spLocks noGrp="1"/>
          </p:cNvSpPr>
          <p:nvPr>
            <p:ph type="title"/>
          </p:nvPr>
        </p:nvSpPr>
        <p:spPr>
          <a:xfrm>
            <a:off x="451104" y="0"/>
            <a:ext cx="2277809" cy="707771"/>
          </a:xfrm>
        </p:spPr>
        <p:txBody>
          <a:bodyPr>
            <a:normAutofit/>
          </a:bodyPr>
          <a:lstStyle>
            <a:lvl1pPr>
              <a:defRPr sz="2000"/>
            </a:lvl1pPr>
          </a:lstStyle>
          <a:p>
            <a:r>
              <a:rPr lang="en-US" dirty="0"/>
              <a:t>Click to edit</a:t>
            </a:r>
          </a:p>
        </p:txBody>
      </p:sp>
      <p:cxnSp>
        <p:nvCxnSpPr>
          <p:cNvPr id="11" name="Straight Connector 10">
            <a:extLst>
              <a:ext uri="{FF2B5EF4-FFF2-40B4-BE49-F238E27FC236}">
                <a16:creationId xmlns:a16="http://schemas.microsoft.com/office/drawing/2014/main" id="{BD346CD0-7E22-BC4A-BDD3-A54050142527}"/>
              </a:ext>
            </a:extLst>
          </p:cNvPr>
          <p:cNvCxnSpPr>
            <a:cxnSpLocks/>
          </p:cNvCxnSpPr>
          <p:nvPr userDrawn="1"/>
        </p:nvCxnSpPr>
        <p:spPr>
          <a:xfrm>
            <a:off x="4171950" y="573024"/>
            <a:ext cx="72866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A811FAC-0519-6A49-B121-7EC7A8395B3C}"/>
              </a:ext>
            </a:extLst>
          </p:cNvPr>
          <p:cNvSpPr>
            <a:spLocks noGrp="1"/>
          </p:cNvSpPr>
          <p:nvPr>
            <p:ph idx="10"/>
          </p:nvPr>
        </p:nvSpPr>
        <p:spPr>
          <a:xfrm>
            <a:off x="5081016" y="1825625"/>
            <a:ext cx="6377559" cy="4351338"/>
          </a:xfrm>
        </p:spPr>
        <p:txBody>
          <a:bodyPr>
            <a:normAutofit/>
          </a:bodyPr>
          <a:lstStyle>
            <a:lvl1pPr>
              <a:lnSpc>
                <a:spcPct val="150000"/>
              </a:lnSpc>
              <a:defRPr sz="1600"/>
            </a:lvl1pPr>
            <a:lvl2pPr>
              <a:lnSpc>
                <a:spcPct val="150000"/>
              </a:lnSpc>
              <a:defRPr sz="1600"/>
            </a:lvl2pPr>
            <a:lvl3pPr>
              <a:lnSpc>
                <a:spcPct val="150000"/>
              </a:lnSpc>
              <a:defRPr sz="1400"/>
            </a:lvl3pPr>
            <a:lvl4pPr marL="1543050" indent="-171450">
              <a:lnSpc>
                <a:spcPct val="150000"/>
              </a:lnSpc>
              <a:buFont typeface="Arial" panose="020B0604020202020204" pitchFamily="34" charset="0"/>
              <a:buChar char="•"/>
              <a:defRPr sz="1200"/>
            </a:lvl4pPr>
            <a:lvl5pPr marL="2000250" indent="-171450">
              <a:lnSpc>
                <a:spcPct val="150000"/>
              </a:lnSpc>
              <a:buFont typeface="Arial" panose="020B0604020202020204" pitchFamily="34" charset="0"/>
              <a:buChar cha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A5C7701F-4628-9F4F-9C2D-A3DC6AF0B05A}"/>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7" name="Slide Number Placeholder 5">
            <a:extLst>
              <a:ext uri="{FF2B5EF4-FFF2-40B4-BE49-F238E27FC236}">
                <a16:creationId xmlns:a16="http://schemas.microsoft.com/office/drawing/2014/main" id="{A59A4721-4C1C-3841-92AB-4B7FC5356ABC}"/>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8" name="Footer Placeholder 4">
            <a:extLst>
              <a:ext uri="{FF2B5EF4-FFF2-40B4-BE49-F238E27FC236}">
                <a16:creationId xmlns:a16="http://schemas.microsoft.com/office/drawing/2014/main" id="{716E67EF-80E5-814D-898F-243529E5D452}"/>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4177689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Scre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CE1EB-6141-7640-B460-79757ACB13AB}"/>
              </a:ext>
            </a:extLst>
          </p:cNvPr>
          <p:cNvSpPr>
            <a:spLocks noGrp="1"/>
          </p:cNvSpPr>
          <p:nvPr>
            <p:ph idx="1"/>
          </p:nvPr>
        </p:nvSpPr>
        <p:spPr>
          <a:xfrm>
            <a:off x="451104" y="1825625"/>
            <a:ext cx="3277934" cy="4351338"/>
          </a:xfrm>
        </p:spPr>
        <p:txBody>
          <a:bodyPr>
            <a:normAutofit/>
          </a:bodyPr>
          <a:lstStyle>
            <a:lvl1pPr>
              <a:lnSpc>
                <a:spcPct val="150000"/>
              </a:lnSpc>
              <a:defRPr sz="1200">
                <a:solidFill>
                  <a:srgbClr val="525664"/>
                </a:solidFill>
              </a:defRPr>
            </a:lvl1pPr>
            <a:lvl2pPr>
              <a:lnSpc>
                <a:spcPct val="150000"/>
              </a:lnSpc>
              <a:defRPr sz="1200">
                <a:solidFill>
                  <a:srgbClr val="525664"/>
                </a:solidFill>
              </a:defRPr>
            </a:lvl2pPr>
            <a:lvl3pPr>
              <a:lnSpc>
                <a:spcPct val="150000"/>
              </a:lnSpc>
              <a:defRPr sz="1200">
                <a:solidFill>
                  <a:srgbClr val="525664"/>
                </a:solidFill>
              </a:defRPr>
            </a:lvl3pPr>
            <a:lvl4pPr marL="1543050" indent="-171450">
              <a:lnSpc>
                <a:spcPct val="150000"/>
              </a:lnSpc>
              <a:buFont typeface="Arial" panose="020B0604020202020204" pitchFamily="34" charset="0"/>
              <a:buChar char="•"/>
              <a:defRPr sz="1200">
                <a:solidFill>
                  <a:srgbClr val="525664"/>
                </a:solidFill>
              </a:defRPr>
            </a:lvl4pPr>
            <a:lvl5pPr marL="2000250" indent="-171450">
              <a:lnSpc>
                <a:spcPct val="150000"/>
              </a:lnSpc>
              <a:buFont typeface="Arial" panose="020B0604020202020204" pitchFamily="34" charset="0"/>
              <a:buChar char="•"/>
              <a:defRPr sz="1200">
                <a:solidFill>
                  <a:srgbClr val="52566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54F2972B-EDC7-7043-8D12-A7829104305A}"/>
              </a:ext>
            </a:extLst>
          </p:cNvPr>
          <p:cNvCxnSpPr>
            <a:cxnSpLocks/>
          </p:cNvCxnSpPr>
          <p:nvPr userDrawn="1"/>
        </p:nvCxnSpPr>
        <p:spPr>
          <a:xfrm>
            <a:off x="548640" y="573024"/>
            <a:ext cx="3180398" cy="0"/>
          </a:xfrm>
          <a:prstGeom prst="line">
            <a:avLst/>
          </a:prstGeom>
          <a:ln>
            <a:solidFill>
              <a:srgbClr val="AAACA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25F883B-2EBA-7A44-92DA-8518AC5E9537}"/>
              </a:ext>
            </a:extLst>
          </p:cNvPr>
          <p:cNvSpPr>
            <a:spLocks noGrp="1"/>
          </p:cNvSpPr>
          <p:nvPr>
            <p:ph type="title"/>
          </p:nvPr>
        </p:nvSpPr>
        <p:spPr>
          <a:xfrm>
            <a:off x="451104" y="0"/>
            <a:ext cx="2277809" cy="707771"/>
          </a:xfrm>
        </p:spPr>
        <p:txBody>
          <a:bodyPr>
            <a:normAutofit/>
          </a:bodyPr>
          <a:lstStyle>
            <a:lvl1pPr>
              <a:defRPr sz="2000">
                <a:solidFill>
                  <a:srgbClr val="525664"/>
                </a:solidFill>
              </a:defRPr>
            </a:lvl1pPr>
          </a:lstStyle>
          <a:p>
            <a:r>
              <a:rPr lang="en-US" dirty="0"/>
              <a:t>Click to edit</a:t>
            </a:r>
          </a:p>
        </p:txBody>
      </p:sp>
      <p:cxnSp>
        <p:nvCxnSpPr>
          <p:cNvPr id="11" name="Straight Connector 10">
            <a:extLst>
              <a:ext uri="{FF2B5EF4-FFF2-40B4-BE49-F238E27FC236}">
                <a16:creationId xmlns:a16="http://schemas.microsoft.com/office/drawing/2014/main" id="{BD346CD0-7E22-BC4A-BDD3-A54050142527}"/>
              </a:ext>
            </a:extLst>
          </p:cNvPr>
          <p:cNvCxnSpPr>
            <a:cxnSpLocks/>
          </p:cNvCxnSpPr>
          <p:nvPr userDrawn="1"/>
        </p:nvCxnSpPr>
        <p:spPr>
          <a:xfrm>
            <a:off x="4171950" y="573024"/>
            <a:ext cx="7286625" cy="0"/>
          </a:xfrm>
          <a:prstGeom prst="line">
            <a:avLst/>
          </a:prstGeom>
          <a:ln>
            <a:solidFill>
              <a:srgbClr val="AAACAD"/>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A811FAC-0519-6A49-B121-7EC7A8395B3C}"/>
              </a:ext>
            </a:extLst>
          </p:cNvPr>
          <p:cNvSpPr>
            <a:spLocks noGrp="1"/>
          </p:cNvSpPr>
          <p:nvPr>
            <p:ph idx="10"/>
          </p:nvPr>
        </p:nvSpPr>
        <p:spPr>
          <a:xfrm>
            <a:off x="5081016" y="1825625"/>
            <a:ext cx="6377559" cy="4351338"/>
          </a:xfrm>
        </p:spPr>
        <p:txBody>
          <a:bodyPr>
            <a:normAutofit/>
          </a:bodyPr>
          <a:lstStyle>
            <a:lvl1pPr>
              <a:lnSpc>
                <a:spcPct val="150000"/>
              </a:lnSpc>
              <a:defRPr sz="1600">
                <a:solidFill>
                  <a:srgbClr val="525664"/>
                </a:solidFill>
              </a:defRPr>
            </a:lvl1pPr>
            <a:lvl2pPr>
              <a:lnSpc>
                <a:spcPct val="150000"/>
              </a:lnSpc>
              <a:defRPr sz="1600">
                <a:solidFill>
                  <a:srgbClr val="525664"/>
                </a:solidFill>
              </a:defRPr>
            </a:lvl2pPr>
            <a:lvl3pPr>
              <a:lnSpc>
                <a:spcPct val="150000"/>
              </a:lnSpc>
              <a:defRPr sz="1400">
                <a:solidFill>
                  <a:srgbClr val="525664"/>
                </a:solidFill>
              </a:defRPr>
            </a:lvl3pPr>
            <a:lvl4pPr marL="1543050" indent="-171450">
              <a:lnSpc>
                <a:spcPct val="150000"/>
              </a:lnSpc>
              <a:buFont typeface="Arial" panose="020B0604020202020204" pitchFamily="34" charset="0"/>
              <a:buChar char="•"/>
              <a:defRPr sz="1200">
                <a:solidFill>
                  <a:srgbClr val="525664"/>
                </a:solidFill>
              </a:defRPr>
            </a:lvl4pPr>
            <a:lvl5pPr marL="2000250" indent="-171450">
              <a:lnSpc>
                <a:spcPct val="150000"/>
              </a:lnSpc>
              <a:buFont typeface="Arial" panose="020B0604020202020204" pitchFamily="34" charset="0"/>
              <a:buChar char="•"/>
              <a:defRPr sz="1100">
                <a:solidFill>
                  <a:srgbClr val="52566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A5C7701F-4628-9F4F-9C2D-A3DC6AF0B05A}"/>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rgbClr val="AAACAD"/>
                </a:solidFill>
                <a:latin typeface="Montserrat Light" pitchFamily="2" charset="77"/>
              </a:defRPr>
            </a:lvl1pPr>
          </a:lstStyle>
          <a:p>
            <a:fld id="{0E92FA20-0EB5-E449-8648-D9FF8B621DB4}" type="datetime1">
              <a:rPr lang="en-US" smtClean="0"/>
              <a:pPr/>
              <a:t>11/10/2021</a:t>
            </a:fld>
            <a:endParaRPr lang="en-US" dirty="0"/>
          </a:p>
        </p:txBody>
      </p:sp>
      <p:sp>
        <p:nvSpPr>
          <p:cNvPr id="17" name="Slide Number Placeholder 5">
            <a:extLst>
              <a:ext uri="{FF2B5EF4-FFF2-40B4-BE49-F238E27FC236}">
                <a16:creationId xmlns:a16="http://schemas.microsoft.com/office/drawing/2014/main" id="{A59A4721-4C1C-3841-92AB-4B7FC5356ABC}"/>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8" name="Footer Placeholder 4">
            <a:extLst>
              <a:ext uri="{FF2B5EF4-FFF2-40B4-BE49-F238E27FC236}">
                <a16:creationId xmlns:a16="http://schemas.microsoft.com/office/drawing/2014/main" id="{716E67EF-80E5-814D-898F-243529E5D452}"/>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rgbClr val="AAACAD"/>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2147970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ondary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B1F6-1404-8945-AC05-EBA3B3AF0328}"/>
              </a:ext>
            </a:extLst>
          </p:cNvPr>
          <p:cNvSpPr>
            <a:spLocks noGrp="1"/>
          </p:cNvSpPr>
          <p:nvPr>
            <p:ph type="title"/>
          </p:nvPr>
        </p:nvSpPr>
        <p:spPr>
          <a:xfrm>
            <a:off x="548640" y="1709738"/>
            <a:ext cx="1079881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5F161EF-022E-654C-AFC6-EA2F5BBA3312}"/>
              </a:ext>
            </a:extLst>
          </p:cNvPr>
          <p:cNvSpPr>
            <a:spLocks noGrp="1"/>
          </p:cNvSpPr>
          <p:nvPr>
            <p:ph type="body" idx="1"/>
          </p:nvPr>
        </p:nvSpPr>
        <p:spPr>
          <a:xfrm>
            <a:off x="548640" y="4742688"/>
            <a:ext cx="10798810" cy="13469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3" name="Straight Connector 12">
            <a:extLst>
              <a:ext uri="{FF2B5EF4-FFF2-40B4-BE49-F238E27FC236}">
                <a16:creationId xmlns:a16="http://schemas.microsoft.com/office/drawing/2014/main" id="{8CFD0312-5B26-9645-B56D-5C84FBDA8441}"/>
              </a:ext>
            </a:extLst>
          </p:cNvPr>
          <p:cNvCxnSpPr/>
          <p:nvPr userDrawn="1"/>
        </p:nvCxnSpPr>
        <p:spPr>
          <a:xfrm>
            <a:off x="548640" y="573024"/>
            <a:ext cx="10911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9894D7D6-D21A-0F49-8BA4-673C62CE4A11}"/>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9" name="Slide Number Placeholder 5">
            <a:extLst>
              <a:ext uri="{FF2B5EF4-FFF2-40B4-BE49-F238E27FC236}">
                <a16:creationId xmlns:a16="http://schemas.microsoft.com/office/drawing/2014/main" id="{DE528F07-770E-8B4C-8F51-0B0F867CE387}"/>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4" name="Footer Placeholder 4">
            <a:extLst>
              <a:ext uri="{FF2B5EF4-FFF2-40B4-BE49-F238E27FC236}">
                <a16:creationId xmlns:a16="http://schemas.microsoft.com/office/drawing/2014/main" id="{AEAED04B-AD2B-1947-A919-EC2AD4482F0D}"/>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883704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7DFD-10D5-5B49-9F15-E351F9DA5D1A}"/>
              </a:ext>
            </a:extLst>
          </p:cNvPr>
          <p:cNvSpPr>
            <a:spLocks noGrp="1"/>
          </p:cNvSpPr>
          <p:nvPr>
            <p:ph type="title"/>
          </p:nvPr>
        </p:nvSpPr>
        <p:spPr>
          <a:xfrm>
            <a:off x="451104" y="0"/>
            <a:ext cx="10902696" cy="707771"/>
          </a:xfrm>
        </p:spPr>
        <p:txBody>
          <a:bodyPr>
            <a:normAutofit/>
          </a:bodyPr>
          <a:lstStyle>
            <a:lvl1pPr>
              <a:defRPr sz="2000"/>
            </a:lvl1pPr>
          </a:lstStyle>
          <a:p>
            <a:r>
              <a:rPr lang="en-US" dirty="0"/>
              <a:t>Click to edit Master title style</a:t>
            </a:r>
          </a:p>
        </p:txBody>
      </p:sp>
      <p:cxnSp>
        <p:nvCxnSpPr>
          <p:cNvPr id="11" name="Straight Connector 10">
            <a:extLst>
              <a:ext uri="{FF2B5EF4-FFF2-40B4-BE49-F238E27FC236}">
                <a16:creationId xmlns:a16="http://schemas.microsoft.com/office/drawing/2014/main" id="{FB666960-109F-6F45-B8F8-7362D4281550}"/>
              </a:ext>
            </a:extLst>
          </p:cNvPr>
          <p:cNvCxnSpPr/>
          <p:nvPr userDrawn="1"/>
        </p:nvCxnSpPr>
        <p:spPr>
          <a:xfrm>
            <a:off x="548640" y="573024"/>
            <a:ext cx="10911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B6167D05-7257-3041-AB42-D8B16CC4575C}"/>
              </a:ext>
            </a:extLst>
          </p:cNvPr>
          <p:cNvGraphicFramePr>
            <a:graphicFrameLocks noGrp="1"/>
          </p:cNvGraphicFramePr>
          <p:nvPr userDrawn="1"/>
        </p:nvGraphicFramePr>
        <p:xfrm>
          <a:off x="4128655" y="1149927"/>
          <a:ext cx="7225147" cy="4796408"/>
        </p:xfrm>
        <a:graphic>
          <a:graphicData uri="http://schemas.openxmlformats.org/drawingml/2006/table">
            <a:tbl>
              <a:tblPr firstRow="1" bandRow="1">
                <a:tableStyleId>{46F890A9-2807-4EBB-B81D-B2AA78EC7F39}</a:tableStyleId>
              </a:tblPr>
              <a:tblGrid>
                <a:gridCol w="1524595">
                  <a:extLst>
                    <a:ext uri="{9D8B030D-6E8A-4147-A177-3AD203B41FA5}">
                      <a16:colId xmlns:a16="http://schemas.microsoft.com/office/drawing/2014/main" val="377839573"/>
                    </a:ext>
                  </a:extLst>
                </a:gridCol>
                <a:gridCol w="1425138">
                  <a:extLst>
                    <a:ext uri="{9D8B030D-6E8A-4147-A177-3AD203B41FA5}">
                      <a16:colId xmlns:a16="http://schemas.microsoft.com/office/drawing/2014/main" val="714501992"/>
                    </a:ext>
                  </a:extLst>
                </a:gridCol>
                <a:gridCol w="1425138">
                  <a:extLst>
                    <a:ext uri="{9D8B030D-6E8A-4147-A177-3AD203B41FA5}">
                      <a16:colId xmlns:a16="http://schemas.microsoft.com/office/drawing/2014/main" val="3741962823"/>
                    </a:ext>
                  </a:extLst>
                </a:gridCol>
                <a:gridCol w="1425138">
                  <a:extLst>
                    <a:ext uri="{9D8B030D-6E8A-4147-A177-3AD203B41FA5}">
                      <a16:colId xmlns:a16="http://schemas.microsoft.com/office/drawing/2014/main" val="3357399350"/>
                    </a:ext>
                  </a:extLst>
                </a:gridCol>
                <a:gridCol w="1425138">
                  <a:extLst>
                    <a:ext uri="{9D8B030D-6E8A-4147-A177-3AD203B41FA5}">
                      <a16:colId xmlns:a16="http://schemas.microsoft.com/office/drawing/2014/main" val="777475407"/>
                    </a:ext>
                  </a:extLst>
                </a:gridCol>
              </a:tblGrid>
              <a:tr h="529488">
                <a:tc>
                  <a:txBody>
                    <a:bodyPr/>
                    <a:lstStyle/>
                    <a:p>
                      <a:pPr algn="ctr"/>
                      <a:r>
                        <a:rPr lang="en-US" sz="1200" b="0" i="0" dirty="0">
                          <a:latin typeface="Montserrat Light" pitchFamily="2" charset="77"/>
                        </a:rPr>
                        <a:t>Title</a:t>
                      </a:r>
                    </a:p>
                  </a:txBody>
                  <a:tcPr anchor="ctr">
                    <a:solidFill>
                      <a:srgbClr val="666B7D"/>
                    </a:solidFill>
                  </a:tcPr>
                </a:tc>
                <a:tc>
                  <a:txBody>
                    <a:bodyPr/>
                    <a:lstStyle/>
                    <a:p>
                      <a:pPr algn="ctr"/>
                      <a:r>
                        <a:rPr lang="en-US" sz="1200" b="0" i="0" dirty="0">
                          <a:latin typeface="Montserrat Light" pitchFamily="2" charset="77"/>
                        </a:rPr>
                        <a:t>Column 1</a:t>
                      </a:r>
                    </a:p>
                  </a:txBody>
                  <a:tcPr anchor="ctr">
                    <a:solidFill>
                      <a:schemeClr val="tx1">
                        <a:lumMod val="75000"/>
                      </a:schemeClr>
                    </a:solidFill>
                  </a:tcPr>
                </a:tc>
                <a:tc>
                  <a:txBody>
                    <a:bodyPr/>
                    <a:lstStyle/>
                    <a:p>
                      <a:pPr algn="ctr"/>
                      <a:r>
                        <a:rPr lang="en-US" sz="1200" b="0" i="0" dirty="0">
                          <a:latin typeface="Montserrat Light" pitchFamily="2" charset="77"/>
                        </a:rPr>
                        <a:t>Column 2</a:t>
                      </a:r>
                    </a:p>
                  </a:txBody>
                  <a:tcPr anchor="ctr">
                    <a:solidFill>
                      <a:schemeClr val="tx1">
                        <a:lumMod val="75000"/>
                      </a:schemeClr>
                    </a:solidFill>
                  </a:tcPr>
                </a:tc>
                <a:tc>
                  <a:txBody>
                    <a:bodyPr/>
                    <a:lstStyle/>
                    <a:p>
                      <a:pPr algn="ctr"/>
                      <a:r>
                        <a:rPr lang="en-US" sz="1200" b="0" i="0" dirty="0">
                          <a:latin typeface="Montserrat Light" pitchFamily="2" charset="77"/>
                        </a:rPr>
                        <a:t>Column 3</a:t>
                      </a:r>
                    </a:p>
                  </a:txBody>
                  <a:tcPr anchor="ctr">
                    <a:solidFill>
                      <a:schemeClr val="tx1">
                        <a:lumMod val="75000"/>
                      </a:schemeClr>
                    </a:solidFill>
                  </a:tcPr>
                </a:tc>
                <a:tc>
                  <a:txBody>
                    <a:bodyPr/>
                    <a:lstStyle/>
                    <a:p>
                      <a:pPr algn="ctr"/>
                      <a:r>
                        <a:rPr lang="en-US" sz="1200" b="0" i="0" dirty="0">
                          <a:latin typeface="Montserrat Light" pitchFamily="2" charset="77"/>
                        </a:rPr>
                        <a:t>Column 4</a:t>
                      </a:r>
                    </a:p>
                  </a:txBody>
                  <a:tcPr anchor="ctr">
                    <a:solidFill>
                      <a:schemeClr val="tx1">
                        <a:lumMod val="75000"/>
                      </a:schemeClr>
                    </a:solidFill>
                  </a:tcPr>
                </a:tc>
                <a:extLst>
                  <a:ext uri="{0D108BD9-81ED-4DB2-BD59-A6C34878D82A}">
                    <a16:rowId xmlns:a16="http://schemas.microsoft.com/office/drawing/2014/main" val="27260177"/>
                  </a:ext>
                </a:extLst>
              </a:tr>
              <a:tr h="533365">
                <a:tc>
                  <a:txBody>
                    <a:bodyPr/>
                    <a:lstStyle/>
                    <a:p>
                      <a:pPr algn="ctr"/>
                      <a:r>
                        <a:rPr lang="en-US" sz="1200" b="0" i="0" dirty="0">
                          <a:solidFill>
                            <a:schemeClr val="bg1"/>
                          </a:solidFill>
                          <a:latin typeface="Montserrat Light" pitchFamily="2" charset="77"/>
                        </a:rPr>
                        <a:t>Row 1</a:t>
                      </a:r>
                    </a:p>
                  </a:txBody>
                  <a:tcPr anchor="ctr">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n>
                          <a:noFill/>
                        </a:ln>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3399635280"/>
                  </a:ext>
                </a:extLst>
              </a:tr>
              <a:tr h="533365">
                <a:tc>
                  <a:txBody>
                    <a:bodyPr/>
                    <a:lstStyle/>
                    <a:p>
                      <a:pPr algn="ctr"/>
                      <a:r>
                        <a:rPr lang="en-US" sz="1200" b="0" i="0" dirty="0">
                          <a:solidFill>
                            <a:schemeClr val="bg1"/>
                          </a:solidFill>
                          <a:latin typeface="Montserrat Light" pitchFamily="2" charset="77"/>
                        </a:rPr>
                        <a:t>Row 2</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3795247724"/>
                  </a:ext>
                </a:extLst>
              </a:tr>
              <a:tr h="533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ontserrat Light" pitchFamily="2" charset="77"/>
                          <a:ea typeface="+mn-ea"/>
                          <a:cs typeface="+mn-cs"/>
                        </a:rPr>
                        <a:t>Row 3</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3321528198"/>
                  </a:ext>
                </a:extLst>
              </a:tr>
              <a:tr h="533365">
                <a:tc>
                  <a:txBody>
                    <a:bodyPr/>
                    <a:lstStyle/>
                    <a:p>
                      <a:pPr algn="ctr"/>
                      <a:r>
                        <a:rPr lang="en-US" sz="1200" b="0" i="0" dirty="0">
                          <a:solidFill>
                            <a:schemeClr val="bg1"/>
                          </a:solidFill>
                          <a:latin typeface="Montserrat Light" pitchFamily="2" charset="77"/>
                        </a:rPr>
                        <a:t>Row 4</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3362403821"/>
                  </a:ext>
                </a:extLst>
              </a:tr>
              <a:tr h="533365">
                <a:tc>
                  <a:txBody>
                    <a:bodyPr/>
                    <a:lstStyle/>
                    <a:p>
                      <a:pPr algn="ctr"/>
                      <a:r>
                        <a:rPr lang="en-US" sz="1200" b="0" i="0" dirty="0">
                          <a:solidFill>
                            <a:schemeClr val="bg1"/>
                          </a:solidFill>
                          <a:latin typeface="Montserrat Light" pitchFamily="2" charset="77"/>
                        </a:rPr>
                        <a:t>Row 5</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4094314198"/>
                  </a:ext>
                </a:extLst>
              </a:tr>
              <a:tr h="533365">
                <a:tc>
                  <a:txBody>
                    <a:bodyPr/>
                    <a:lstStyle/>
                    <a:p>
                      <a:pPr algn="ctr"/>
                      <a:r>
                        <a:rPr lang="en-US" sz="1200" b="0" i="0" dirty="0">
                          <a:solidFill>
                            <a:schemeClr val="bg1"/>
                          </a:solidFill>
                          <a:latin typeface="Montserrat Light" pitchFamily="2" charset="77"/>
                        </a:rPr>
                        <a:t>Row 6</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3685542550"/>
                  </a:ext>
                </a:extLst>
              </a:tr>
              <a:tr h="533365">
                <a:tc>
                  <a:txBody>
                    <a:bodyPr/>
                    <a:lstStyle/>
                    <a:p>
                      <a:pPr algn="ctr"/>
                      <a:r>
                        <a:rPr lang="en-US" sz="1200" b="0" i="0" dirty="0">
                          <a:solidFill>
                            <a:schemeClr val="bg1"/>
                          </a:solidFill>
                          <a:latin typeface="Montserrat Light" pitchFamily="2" charset="77"/>
                        </a:rPr>
                        <a:t>Row 7</a:t>
                      </a:r>
                    </a:p>
                  </a:txBody>
                  <a:tcPr anchor="ct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lnB w="6350" cap="flat" cmpd="sng" algn="ctr">
                      <a:solidFill>
                        <a:srgbClr val="AAACAD"/>
                      </a:solidFill>
                      <a:prstDash val="solid"/>
                      <a:round/>
                      <a:headEnd type="none" w="med" len="med"/>
                      <a:tailEnd type="none" w="med" len="med"/>
                    </a:lnB>
                    <a:solidFill>
                      <a:schemeClr val="bg1"/>
                    </a:solidFill>
                  </a:tcPr>
                </a:tc>
                <a:extLst>
                  <a:ext uri="{0D108BD9-81ED-4DB2-BD59-A6C34878D82A}">
                    <a16:rowId xmlns:a16="http://schemas.microsoft.com/office/drawing/2014/main" val="1040528171"/>
                  </a:ext>
                </a:extLst>
              </a:tr>
              <a:tr h="533365">
                <a:tc>
                  <a:txBody>
                    <a:bodyPr/>
                    <a:lstStyle/>
                    <a:p>
                      <a:pPr algn="ctr"/>
                      <a:r>
                        <a:rPr lang="en-US" sz="1200" b="0" i="0" dirty="0">
                          <a:solidFill>
                            <a:schemeClr val="bg1"/>
                          </a:solidFill>
                          <a:latin typeface="Montserrat Light" pitchFamily="2" charset="77"/>
                        </a:rPr>
                        <a:t>Row 8</a:t>
                      </a:r>
                    </a:p>
                  </a:txBody>
                  <a:tcPr anchor="ctr">
                    <a:lnT w="6350" cap="flat" cmpd="sng" algn="ctr">
                      <a:solidFill>
                        <a:srgbClr val="AAACAD"/>
                      </a:solidFill>
                      <a:prstDash val="solid"/>
                      <a:round/>
                      <a:headEnd type="none" w="med" len="med"/>
                      <a:tailEnd type="none" w="med" len="med"/>
                    </a:lnT>
                    <a:solidFill>
                      <a:srgbClr val="1FAAAA"/>
                    </a:solidFill>
                  </a:tcPr>
                </a:tc>
                <a:tc>
                  <a:txBody>
                    <a:bodyPr/>
                    <a:lstStyle/>
                    <a:p>
                      <a:pPr algn="ctr"/>
                      <a:endParaRPr lang="en-US" sz="1200" b="0" i="0" dirty="0">
                        <a:latin typeface="Montserrat Light" pitchFamily="2" charset="77"/>
                      </a:endParaRPr>
                    </a:p>
                  </a:txBody>
                  <a:tcPr anchor="ctr">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R w="6350" cap="flat" cmpd="sng" algn="ctr">
                      <a:solidFill>
                        <a:srgbClr val="AAACAD"/>
                      </a:solidFill>
                      <a:prstDash val="solid"/>
                      <a:round/>
                      <a:headEnd type="none" w="med" len="med"/>
                      <a:tailEnd type="none" w="med" len="med"/>
                    </a:lnR>
                    <a:lnT w="6350" cap="flat" cmpd="sng" algn="ctr">
                      <a:solidFill>
                        <a:srgbClr val="AAACAD"/>
                      </a:solidFill>
                      <a:prstDash val="solid"/>
                      <a:round/>
                      <a:headEnd type="none" w="med" len="med"/>
                      <a:tailEnd type="none" w="med" len="med"/>
                    </a:lnT>
                    <a:solidFill>
                      <a:schemeClr val="bg1"/>
                    </a:solidFill>
                  </a:tcPr>
                </a:tc>
                <a:tc>
                  <a:txBody>
                    <a:bodyPr/>
                    <a:lstStyle/>
                    <a:p>
                      <a:pPr algn="ctr"/>
                      <a:endParaRPr lang="en-US" sz="1200" b="0" i="0" dirty="0">
                        <a:latin typeface="Montserrat Light" pitchFamily="2" charset="77"/>
                      </a:endParaRPr>
                    </a:p>
                  </a:txBody>
                  <a:tcPr anchor="ctr">
                    <a:lnL w="6350" cap="flat" cmpd="sng" algn="ctr">
                      <a:solidFill>
                        <a:srgbClr val="AAACAD"/>
                      </a:solidFill>
                      <a:prstDash val="solid"/>
                      <a:round/>
                      <a:headEnd type="none" w="med" len="med"/>
                      <a:tailEnd type="none" w="med" len="med"/>
                    </a:lnL>
                    <a:lnT w="6350" cap="flat" cmpd="sng" algn="ctr">
                      <a:solidFill>
                        <a:srgbClr val="AAACAD"/>
                      </a:solidFill>
                      <a:prstDash val="solid"/>
                      <a:round/>
                      <a:headEnd type="none" w="med" len="med"/>
                      <a:tailEnd type="none" w="med" len="med"/>
                    </a:lnT>
                    <a:solidFill>
                      <a:schemeClr val="bg1"/>
                    </a:solidFill>
                  </a:tcPr>
                </a:tc>
                <a:extLst>
                  <a:ext uri="{0D108BD9-81ED-4DB2-BD59-A6C34878D82A}">
                    <a16:rowId xmlns:a16="http://schemas.microsoft.com/office/drawing/2014/main" val="769159063"/>
                  </a:ext>
                </a:extLst>
              </a:tr>
            </a:tbl>
          </a:graphicData>
        </a:graphic>
      </p:graphicFrame>
      <p:sp>
        <p:nvSpPr>
          <p:cNvPr id="15" name="Text Placeholder 3">
            <a:extLst>
              <a:ext uri="{FF2B5EF4-FFF2-40B4-BE49-F238E27FC236}">
                <a16:creationId xmlns:a16="http://schemas.microsoft.com/office/drawing/2014/main" id="{B61957AA-271F-3140-8AF8-8BE5332614FF}"/>
              </a:ext>
            </a:extLst>
          </p:cNvPr>
          <p:cNvSpPr>
            <a:spLocks noGrp="1"/>
          </p:cNvSpPr>
          <p:nvPr>
            <p:ph type="body" sz="half" idx="2"/>
          </p:nvPr>
        </p:nvSpPr>
        <p:spPr>
          <a:xfrm>
            <a:off x="365760" y="2268823"/>
            <a:ext cx="3511296" cy="2389632"/>
          </a:xfrm>
        </p:spPr>
        <p:txBody>
          <a:bodyPr>
            <a:normAutofit/>
          </a:bodyPr>
          <a:lstStyle>
            <a:lvl1pPr marL="0" indent="0">
              <a:lnSpc>
                <a:spcPct val="15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7" name="Straight Connector 16">
            <a:extLst>
              <a:ext uri="{FF2B5EF4-FFF2-40B4-BE49-F238E27FC236}">
                <a16:creationId xmlns:a16="http://schemas.microsoft.com/office/drawing/2014/main" id="{A5544012-7B52-4A48-AB89-D8F3E8A158BE}"/>
              </a:ext>
            </a:extLst>
          </p:cNvPr>
          <p:cNvCxnSpPr/>
          <p:nvPr userDrawn="1"/>
        </p:nvCxnSpPr>
        <p:spPr>
          <a:xfrm>
            <a:off x="451104" y="2113692"/>
            <a:ext cx="707136" cy="0"/>
          </a:xfrm>
          <a:prstGeom prst="line">
            <a:avLst/>
          </a:prstGeom>
          <a:ln>
            <a:solidFill>
              <a:srgbClr val="CF372E"/>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D11B19A6-16AE-0445-925B-B675E5C1FF84}"/>
              </a:ext>
            </a:extLst>
          </p:cNvPr>
          <p:cNvSpPr>
            <a:spLocks noGrp="1"/>
          </p:cNvSpPr>
          <p:nvPr>
            <p:ph type="body" sz="half" idx="11"/>
          </p:nvPr>
        </p:nvSpPr>
        <p:spPr>
          <a:xfrm>
            <a:off x="365760" y="1686972"/>
            <a:ext cx="3511296" cy="291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Date Placeholder 3">
            <a:extLst>
              <a:ext uri="{FF2B5EF4-FFF2-40B4-BE49-F238E27FC236}">
                <a16:creationId xmlns:a16="http://schemas.microsoft.com/office/drawing/2014/main" id="{FCA7E3DD-CF91-EE41-8112-2BCDF0AA757D}"/>
              </a:ext>
            </a:extLst>
          </p:cNvPr>
          <p:cNvSpPr>
            <a:spLocks noGrp="1"/>
          </p:cNvSpPr>
          <p:nvPr>
            <p:ph type="dt" sz="half" idx="1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4" name="Slide Number Placeholder 5">
            <a:extLst>
              <a:ext uri="{FF2B5EF4-FFF2-40B4-BE49-F238E27FC236}">
                <a16:creationId xmlns:a16="http://schemas.microsoft.com/office/drawing/2014/main" id="{9EB797FB-1262-3C47-AC1A-7EF360FDFBB5}"/>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6" name="Footer Placeholder 4">
            <a:extLst>
              <a:ext uri="{FF2B5EF4-FFF2-40B4-BE49-F238E27FC236}">
                <a16:creationId xmlns:a16="http://schemas.microsoft.com/office/drawing/2014/main" id="{7C23534C-B5CD-5548-9B3E-E521788ED291}"/>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1916228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le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7DFD-10D5-5B49-9F15-E351F9DA5D1A}"/>
              </a:ext>
            </a:extLst>
          </p:cNvPr>
          <p:cNvSpPr>
            <a:spLocks noGrp="1"/>
          </p:cNvSpPr>
          <p:nvPr>
            <p:ph type="title"/>
          </p:nvPr>
        </p:nvSpPr>
        <p:spPr>
          <a:xfrm>
            <a:off x="451104" y="0"/>
            <a:ext cx="10902696" cy="707771"/>
          </a:xfrm>
        </p:spPr>
        <p:txBody>
          <a:bodyPr>
            <a:normAutofit/>
          </a:bodyPr>
          <a:lstStyle>
            <a:lvl1pPr>
              <a:defRPr sz="2000"/>
            </a:lvl1pPr>
          </a:lstStyle>
          <a:p>
            <a:r>
              <a:rPr lang="en-US" dirty="0"/>
              <a:t>Click to edit Master title style</a:t>
            </a:r>
          </a:p>
        </p:txBody>
      </p:sp>
      <p:cxnSp>
        <p:nvCxnSpPr>
          <p:cNvPr id="11" name="Straight Connector 10">
            <a:extLst>
              <a:ext uri="{FF2B5EF4-FFF2-40B4-BE49-F238E27FC236}">
                <a16:creationId xmlns:a16="http://schemas.microsoft.com/office/drawing/2014/main" id="{FB666960-109F-6F45-B8F8-7362D4281550}"/>
              </a:ext>
            </a:extLst>
          </p:cNvPr>
          <p:cNvCxnSpPr/>
          <p:nvPr userDrawn="1"/>
        </p:nvCxnSpPr>
        <p:spPr>
          <a:xfrm>
            <a:off x="548640" y="573024"/>
            <a:ext cx="10911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914FE65B-A93F-F248-9D96-2878C423D992}"/>
              </a:ext>
            </a:extLst>
          </p:cNvPr>
          <p:cNvGraphicFramePr/>
          <p:nvPr userDrawn="1"/>
        </p:nvGraphicFramePr>
        <p:xfrm>
          <a:off x="4714875" y="1146049"/>
          <a:ext cx="6745605" cy="4368926"/>
        </p:xfrm>
        <a:graphic>
          <a:graphicData uri="http://schemas.openxmlformats.org/drawingml/2006/chart">
            <c:chart xmlns:c="http://schemas.openxmlformats.org/drawingml/2006/chart" xmlns:r="http://schemas.openxmlformats.org/officeDocument/2006/relationships" r:id="rId2"/>
          </a:graphicData>
        </a:graphic>
      </p:graphicFrame>
      <p:sp>
        <p:nvSpPr>
          <p:cNvPr id="12" name="Date Placeholder 3">
            <a:extLst>
              <a:ext uri="{FF2B5EF4-FFF2-40B4-BE49-F238E27FC236}">
                <a16:creationId xmlns:a16="http://schemas.microsoft.com/office/drawing/2014/main" id="{5D217DD5-06CF-B841-8512-CB69805316CE}"/>
              </a:ext>
            </a:extLst>
          </p:cNvPr>
          <p:cNvSpPr>
            <a:spLocks noGrp="1"/>
          </p:cNvSpPr>
          <p:nvPr>
            <p:ph type="dt" sz="half" idx="1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3" name="Slide Number Placeholder 5">
            <a:extLst>
              <a:ext uri="{FF2B5EF4-FFF2-40B4-BE49-F238E27FC236}">
                <a16:creationId xmlns:a16="http://schemas.microsoft.com/office/drawing/2014/main" id="{27A1B7DF-E200-FD43-92A4-8CD0E64A8C64}"/>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4" name="Footer Placeholder 4">
            <a:extLst>
              <a:ext uri="{FF2B5EF4-FFF2-40B4-BE49-F238E27FC236}">
                <a16:creationId xmlns:a16="http://schemas.microsoft.com/office/drawing/2014/main" id="{FD2242D6-2F20-2C48-8624-EAED912E1794}"/>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
        <p:nvSpPr>
          <p:cNvPr id="16" name="Text Placeholder 3">
            <a:extLst>
              <a:ext uri="{FF2B5EF4-FFF2-40B4-BE49-F238E27FC236}">
                <a16:creationId xmlns:a16="http://schemas.microsoft.com/office/drawing/2014/main" id="{097680F8-BA39-A54F-9460-1F7CF455726B}"/>
              </a:ext>
            </a:extLst>
          </p:cNvPr>
          <p:cNvSpPr>
            <a:spLocks noGrp="1"/>
          </p:cNvSpPr>
          <p:nvPr>
            <p:ph type="body" sz="half" idx="2"/>
          </p:nvPr>
        </p:nvSpPr>
        <p:spPr>
          <a:xfrm>
            <a:off x="365760" y="2268823"/>
            <a:ext cx="3511296" cy="2389632"/>
          </a:xfrm>
        </p:spPr>
        <p:txBody>
          <a:bodyPr>
            <a:normAutofit/>
          </a:bodyPr>
          <a:lstStyle>
            <a:lvl1pPr marL="0" indent="0">
              <a:lnSpc>
                <a:spcPct val="15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20" name="Straight Connector 19">
            <a:extLst>
              <a:ext uri="{FF2B5EF4-FFF2-40B4-BE49-F238E27FC236}">
                <a16:creationId xmlns:a16="http://schemas.microsoft.com/office/drawing/2014/main" id="{35EB50F4-CFFE-C44B-8353-F5D46D4EBF11}"/>
              </a:ext>
            </a:extLst>
          </p:cNvPr>
          <p:cNvCxnSpPr/>
          <p:nvPr userDrawn="1"/>
        </p:nvCxnSpPr>
        <p:spPr>
          <a:xfrm>
            <a:off x="451104" y="2113692"/>
            <a:ext cx="707136" cy="0"/>
          </a:xfrm>
          <a:prstGeom prst="line">
            <a:avLst/>
          </a:prstGeom>
          <a:ln>
            <a:solidFill>
              <a:srgbClr val="CF372E"/>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324D6FD2-0CA2-2B47-BC8E-AF33DE5C5306}"/>
              </a:ext>
            </a:extLst>
          </p:cNvPr>
          <p:cNvSpPr>
            <a:spLocks noGrp="1"/>
          </p:cNvSpPr>
          <p:nvPr>
            <p:ph type="body" sz="half" idx="11"/>
          </p:nvPr>
        </p:nvSpPr>
        <p:spPr>
          <a:xfrm>
            <a:off x="365760" y="1686972"/>
            <a:ext cx="3511296" cy="291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206915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669A-210F-C54B-B3ED-8E151F1B6EEF}"/>
              </a:ext>
            </a:extLst>
          </p:cNvPr>
          <p:cNvSpPr>
            <a:spLocks noGrp="1"/>
          </p:cNvSpPr>
          <p:nvPr>
            <p:ph type="title"/>
          </p:nvPr>
        </p:nvSpPr>
        <p:spPr>
          <a:xfrm>
            <a:off x="475488" y="85344"/>
            <a:ext cx="10806748" cy="524256"/>
          </a:xfrm>
        </p:spPr>
        <p:txBody>
          <a:bodyPr>
            <a:normAutofit/>
          </a:bodyPr>
          <a:lstStyle>
            <a:lvl1pPr>
              <a:defRPr sz="2000">
                <a:solidFill>
                  <a:srgbClr val="4B4F5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3FA44B-1524-0C49-8313-324DBC6D4AE9}"/>
              </a:ext>
            </a:extLst>
          </p:cNvPr>
          <p:cNvSpPr>
            <a:spLocks noGrp="1"/>
          </p:cNvSpPr>
          <p:nvPr>
            <p:ph type="body" idx="1"/>
          </p:nvPr>
        </p:nvSpPr>
        <p:spPr>
          <a:xfrm>
            <a:off x="838200" y="2267078"/>
            <a:ext cx="3221736" cy="650709"/>
          </a:xfrm>
        </p:spPr>
        <p:txBody>
          <a:bodyPr anchor="b"/>
          <a:lstStyle>
            <a:lvl1pPr marL="0" indent="0">
              <a:buNone/>
              <a:defRPr sz="2400" b="0" i="0">
                <a:solidFill>
                  <a:srgbClr val="1FAAAA"/>
                </a:solidFill>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709EE36-789A-834E-86E7-2B7E28CCBF19}"/>
              </a:ext>
            </a:extLst>
          </p:cNvPr>
          <p:cNvSpPr>
            <a:spLocks noGrp="1"/>
          </p:cNvSpPr>
          <p:nvPr>
            <p:ph sz="half" idx="2"/>
          </p:nvPr>
        </p:nvSpPr>
        <p:spPr>
          <a:xfrm>
            <a:off x="838200" y="3279648"/>
            <a:ext cx="3221736" cy="2910015"/>
          </a:xfrm>
        </p:spPr>
        <p:txBody>
          <a:bodyPr>
            <a:normAutofit/>
          </a:bodyPr>
          <a:lstStyle>
            <a:lvl1pPr marL="0" indent="0">
              <a:lnSpc>
                <a:spcPct val="150000"/>
              </a:lnSpc>
              <a:buNone/>
              <a:defRPr sz="1400">
                <a:solidFill>
                  <a:srgbClr val="4B4F5A"/>
                </a:solidFill>
              </a:defRPr>
            </a:lvl1pPr>
            <a:lvl2pPr marL="457200" indent="0">
              <a:lnSpc>
                <a:spcPct val="150000"/>
              </a:lnSpc>
              <a:buNone/>
              <a:defRPr sz="1400">
                <a:solidFill>
                  <a:srgbClr val="4B4F5A"/>
                </a:solidFill>
              </a:defRPr>
            </a:lvl2pPr>
            <a:lvl3pPr marL="914400" indent="0">
              <a:lnSpc>
                <a:spcPct val="150000"/>
              </a:lnSpc>
              <a:buNone/>
              <a:defRPr sz="1400">
                <a:solidFill>
                  <a:srgbClr val="4B4F5A"/>
                </a:solidFill>
              </a:defRPr>
            </a:lvl3pPr>
            <a:lvl4pPr marL="1371600" indent="0">
              <a:lnSpc>
                <a:spcPct val="150000"/>
              </a:lnSpc>
              <a:buNone/>
              <a:defRPr sz="1400">
                <a:solidFill>
                  <a:srgbClr val="4B4F5A"/>
                </a:solidFill>
              </a:defRPr>
            </a:lvl4pPr>
            <a:lvl5pPr marL="1828800" indent="0">
              <a:lnSpc>
                <a:spcPct val="150000"/>
              </a:lnSpc>
              <a:buNone/>
              <a:defRPr sz="1400">
                <a:solidFill>
                  <a:srgbClr val="4B4F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AAAAC-2081-9D40-A6B3-5218C0DD4DCE}"/>
              </a:ext>
            </a:extLst>
          </p:cNvPr>
          <p:cNvSpPr>
            <a:spLocks noGrp="1"/>
          </p:cNvSpPr>
          <p:nvPr>
            <p:ph type="body" sz="quarter" idx="3"/>
          </p:nvPr>
        </p:nvSpPr>
        <p:spPr>
          <a:xfrm>
            <a:off x="7997952" y="2267078"/>
            <a:ext cx="3357436" cy="661742"/>
          </a:xfrm>
        </p:spPr>
        <p:txBody>
          <a:bodyPr anchor="b"/>
          <a:lstStyle>
            <a:lvl1pPr marL="0" indent="0">
              <a:buNone/>
              <a:defRPr sz="2400" b="0" i="0">
                <a:solidFill>
                  <a:srgbClr val="1FAAAA"/>
                </a:solidFill>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878E776-2346-BB4F-9159-4FF899F3A0A2}"/>
              </a:ext>
            </a:extLst>
          </p:cNvPr>
          <p:cNvSpPr>
            <a:spLocks noGrp="1"/>
          </p:cNvSpPr>
          <p:nvPr>
            <p:ph sz="quarter" idx="4"/>
          </p:nvPr>
        </p:nvSpPr>
        <p:spPr>
          <a:xfrm>
            <a:off x="7997952" y="3279648"/>
            <a:ext cx="3357436" cy="2921047"/>
          </a:xfrm>
        </p:spPr>
        <p:txBody>
          <a:bodyPr>
            <a:normAutofit/>
          </a:bodyPr>
          <a:lstStyle>
            <a:lvl1pPr marL="0" indent="0">
              <a:lnSpc>
                <a:spcPct val="150000"/>
              </a:lnSpc>
              <a:buNone/>
              <a:defRPr sz="1400">
                <a:solidFill>
                  <a:srgbClr val="4B4F5A"/>
                </a:solidFill>
              </a:defRPr>
            </a:lvl1pPr>
            <a:lvl2pPr marL="457200" indent="0">
              <a:lnSpc>
                <a:spcPct val="150000"/>
              </a:lnSpc>
              <a:buNone/>
              <a:defRPr sz="1400">
                <a:solidFill>
                  <a:srgbClr val="4B4F5A"/>
                </a:solidFill>
              </a:defRPr>
            </a:lvl2pPr>
            <a:lvl3pPr marL="914400" indent="0">
              <a:lnSpc>
                <a:spcPct val="150000"/>
              </a:lnSpc>
              <a:buNone/>
              <a:defRPr sz="1400">
                <a:solidFill>
                  <a:srgbClr val="4B4F5A"/>
                </a:solidFill>
              </a:defRPr>
            </a:lvl3pPr>
            <a:lvl4pPr marL="1371600" indent="0">
              <a:lnSpc>
                <a:spcPct val="150000"/>
              </a:lnSpc>
              <a:buNone/>
              <a:defRPr sz="1400">
                <a:solidFill>
                  <a:srgbClr val="4B4F5A"/>
                </a:solidFill>
              </a:defRPr>
            </a:lvl4pPr>
            <a:lvl5pPr marL="1828800" indent="0">
              <a:lnSpc>
                <a:spcPct val="150000"/>
              </a:lnSpc>
              <a:buNone/>
              <a:defRPr sz="1400">
                <a:solidFill>
                  <a:srgbClr val="4B4F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DFA8765-A556-8249-A069-01FBC24B0FD7}"/>
              </a:ext>
            </a:extLst>
          </p:cNvPr>
          <p:cNvSpPr>
            <a:spLocks noGrp="1"/>
          </p:cNvSpPr>
          <p:nvPr>
            <p:ph type="body" idx="13"/>
          </p:nvPr>
        </p:nvSpPr>
        <p:spPr>
          <a:xfrm>
            <a:off x="4369308" y="2267078"/>
            <a:ext cx="3331464" cy="650709"/>
          </a:xfrm>
        </p:spPr>
        <p:txBody>
          <a:bodyPr anchor="b"/>
          <a:lstStyle>
            <a:lvl1pPr marL="0" indent="0">
              <a:buNone/>
              <a:defRPr sz="2400" b="0" i="0">
                <a:solidFill>
                  <a:srgbClr val="1FAAAA"/>
                </a:solidFill>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3">
            <a:extLst>
              <a:ext uri="{FF2B5EF4-FFF2-40B4-BE49-F238E27FC236}">
                <a16:creationId xmlns:a16="http://schemas.microsoft.com/office/drawing/2014/main" id="{A68D2BB5-FD69-5F48-9BA1-800E8B9C7FC4}"/>
              </a:ext>
            </a:extLst>
          </p:cNvPr>
          <p:cNvSpPr>
            <a:spLocks noGrp="1"/>
          </p:cNvSpPr>
          <p:nvPr>
            <p:ph sz="half" idx="14"/>
          </p:nvPr>
        </p:nvSpPr>
        <p:spPr>
          <a:xfrm>
            <a:off x="4369308" y="3279648"/>
            <a:ext cx="3331464" cy="2910015"/>
          </a:xfrm>
        </p:spPr>
        <p:txBody>
          <a:bodyPr>
            <a:normAutofit/>
          </a:bodyPr>
          <a:lstStyle>
            <a:lvl1pPr marL="0" indent="0">
              <a:lnSpc>
                <a:spcPct val="150000"/>
              </a:lnSpc>
              <a:buNone/>
              <a:defRPr sz="1400">
                <a:solidFill>
                  <a:srgbClr val="4B4F5A"/>
                </a:solidFill>
              </a:defRPr>
            </a:lvl1pPr>
            <a:lvl2pPr marL="457200" indent="0">
              <a:lnSpc>
                <a:spcPct val="150000"/>
              </a:lnSpc>
              <a:buNone/>
              <a:defRPr sz="1400">
                <a:solidFill>
                  <a:srgbClr val="4B4F5A"/>
                </a:solidFill>
              </a:defRPr>
            </a:lvl2pPr>
            <a:lvl3pPr marL="914400" indent="0">
              <a:lnSpc>
                <a:spcPct val="150000"/>
              </a:lnSpc>
              <a:buNone/>
              <a:defRPr sz="1400">
                <a:solidFill>
                  <a:srgbClr val="4B4F5A"/>
                </a:solidFill>
              </a:defRPr>
            </a:lvl3pPr>
            <a:lvl4pPr marL="1371600" indent="0">
              <a:lnSpc>
                <a:spcPct val="150000"/>
              </a:lnSpc>
              <a:buNone/>
              <a:defRPr sz="1400">
                <a:solidFill>
                  <a:srgbClr val="4B4F5A"/>
                </a:solidFill>
              </a:defRPr>
            </a:lvl4pPr>
            <a:lvl5pPr marL="1828800" indent="0">
              <a:lnSpc>
                <a:spcPct val="150000"/>
              </a:lnSpc>
              <a:buNone/>
              <a:defRPr sz="1400">
                <a:solidFill>
                  <a:srgbClr val="4B4F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EDFC61E9-AF4E-8E4F-B12D-25E4B82C34FB}"/>
              </a:ext>
            </a:extLst>
          </p:cNvPr>
          <p:cNvCxnSpPr/>
          <p:nvPr userDrawn="1"/>
        </p:nvCxnSpPr>
        <p:spPr>
          <a:xfrm>
            <a:off x="548640" y="573024"/>
            <a:ext cx="10911840" cy="0"/>
          </a:xfrm>
          <a:prstGeom prst="line">
            <a:avLst/>
          </a:prstGeom>
          <a:ln>
            <a:solidFill>
              <a:srgbClr val="AAACA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5A6B66-BCCA-4D47-A6FA-D8A04BE2EF45}"/>
              </a:ext>
            </a:extLst>
          </p:cNvPr>
          <p:cNvCxnSpPr/>
          <p:nvPr userDrawn="1"/>
        </p:nvCxnSpPr>
        <p:spPr>
          <a:xfrm>
            <a:off x="950976" y="3112961"/>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220F7A-FEEF-FA4D-BD54-8061EC4DFBB4}"/>
              </a:ext>
            </a:extLst>
          </p:cNvPr>
          <p:cNvCxnSpPr/>
          <p:nvPr userDrawn="1"/>
        </p:nvCxnSpPr>
        <p:spPr>
          <a:xfrm>
            <a:off x="4450080" y="3112961"/>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7B1CA33-2F12-D343-BC85-BC7207E4F7CC}"/>
              </a:ext>
            </a:extLst>
          </p:cNvPr>
          <p:cNvCxnSpPr/>
          <p:nvPr userDrawn="1"/>
        </p:nvCxnSpPr>
        <p:spPr>
          <a:xfrm>
            <a:off x="8095488" y="3112961"/>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07C1848D-B061-924D-A563-52F2842AA3BF}"/>
              </a:ext>
            </a:extLst>
          </p:cNvPr>
          <p:cNvSpPr>
            <a:spLocks noGrp="1"/>
          </p:cNvSpPr>
          <p:nvPr>
            <p:ph type="dt" sz="half" idx="15"/>
          </p:nvPr>
        </p:nvSpPr>
        <p:spPr>
          <a:xfrm>
            <a:off x="5081016" y="6356350"/>
            <a:ext cx="5733288" cy="365125"/>
          </a:xfrm>
          <a:prstGeom prst="rect">
            <a:avLst/>
          </a:prstGeom>
        </p:spPr>
        <p:txBody>
          <a:bodyPr vert="horz" lIns="91440" tIns="45720" rIns="91440" bIns="45720" rtlCol="0" anchor="ctr"/>
          <a:lstStyle>
            <a:lvl1pPr algn="r">
              <a:defRPr sz="1200" b="0" i="0">
                <a:solidFill>
                  <a:srgbClr val="AAACAD"/>
                </a:solidFill>
                <a:latin typeface="Montserrat Light" pitchFamily="2" charset="77"/>
              </a:defRPr>
            </a:lvl1pPr>
          </a:lstStyle>
          <a:p>
            <a:fld id="{0E92FA20-0EB5-E449-8648-D9FF8B621DB4}" type="datetime1">
              <a:rPr lang="en-US" smtClean="0"/>
              <a:pPr/>
              <a:t>11/10/2021</a:t>
            </a:fld>
            <a:endParaRPr lang="en-US" dirty="0"/>
          </a:p>
        </p:txBody>
      </p:sp>
      <p:sp>
        <p:nvSpPr>
          <p:cNvPr id="24" name="Slide Number Placeholder 5">
            <a:extLst>
              <a:ext uri="{FF2B5EF4-FFF2-40B4-BE49-F238E27FC236}">
                <a16:creationId xmlns:a16="http://schemas.microsoft.com/office/drawing/2014/main" id="{79495FA9-0BA7-B945-9820-801F932BCFAF}"/>
              </a:ext>
            </a:extLst>
          </p:cNvPr>
          <p:cNvSpPr>
            <a:spLocks noGrp="1"/>
          </p:cNvSpPr>
          <p:nvPr>
            <p:ph type="sldNum" sz="quarter" idx="16"/>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25" name="Footer Placeholder 4">
            <a:extLst>
              <a:ext uri="{FF2B5EF4-FFF2-40B4-BE49-F238E27FC236}">
                <a16:creationId xmlns:a16="http://schemas.microsoft.com/office/drawing/2014/main" id="{D6800F2D-A33C-0442-A6FC-8463521F8343}"/>
              </a:ext>
            </a:extLst>
          </p:cNvPr>
          <p:cNvSpPr>
            <a:spLocks noGrp="1"/>
          </p:cNvSpPr>
          <p:nvPr>
            <p:ph type="ftr" sz="quarter" idx="17"/>
          </p:nvPr>
        </p:nvSpPr>
        <p:spPr>
          <a:xfrm>
            <a:off x="475488" y="6356350"/>
            <a:ext cx="2624328" cy="365125"/>
          </a:xfrm>
          <a:prstGeom prst="rect">
            <a:avLst/>
          </a:prstGeom>
        </p:spPr>
        <p:txBody>
          <a:bodyPr vert="horz" lIns="91440" tIns="45720" rIns="91440" bIns="45720" rtlCol="0" anchor="ctr"/>
          <a:lstStyle>
            <a:lvl1pPr algn="l">
              <a:defRPr sz="1200" b="0" i="0">
                <a:solidFill>
                  <a:srgbClr val="AAACAD"/>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2046167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 text scre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669A-210F-C54B-B3ED-8E151F1B6EEF}"/>
              </a:ext>
            </a:extLst>
          </p:cNvPr>
          <p:cNvSpPr>
            <a:spLocks noGrp="1"/>
          </p:cNvSpPr>
          <p:nvPr>
            <p:ph type="title"/>
          </p:nvPr>
        </p:nvSpPr>
        <p:spPr>
          <a:xfrm>
            <a:off x="475488" y="85344"/>
            <a:ext cx="10806748" cy="524256"/>
          </a:xfrm>
        </p:spPr>
        <p:txBody>
          <a:bodyPr>
            <a:normAutofit/>
          </a:bodyPr>
          <a:lstStyle>
            <a:lvl1pPr>
              <a:defRPr sz="2000">
                <a:solidFill>
                  <a:srgbClr val="52566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B709EE36-789A-834E-86E7-2B7E28CCBF19}"/>
              </a:ext>
            </a:extLst>
          </p:cNvPr>
          <p:cNvSpPr>
            <a:spLocks noGrp="1"/>
          </p:cNvSpPr>
          <p:nvPr>
            <p:ph sz="half" idx="2"/>
          </p:nvPr>
        </p:nvSpPr>
        <p:spPr>
          <a:xfrm>
            <a:off x="479365" y="2119825"/>
            <a:ext cx="10444036" cy="2910015"/>
          </a:xfrm>
        </p:spPr>
        <p:txBody>
          <a:bodyPr>
            <a:normAutofit/>
          </a:bodyPr>
          <a:lstStyle>
            <a:lvl1pPr marL="0" indent="0">
              <a:lnSpc>
                <a:spcPct val="150000"/>
              </a:lnSpc>
              <a:buNone/>
              <a:defRPr sz="1400">
                <a:solidFill>
                  <a:srgbClr val="4B4F5A"/>
                </a:solidFill>
              </a:defRPr>
            </a:lvl1pPr>
            <a:lvl2pPr marL="457200" indent="0">
              <a:lnSpc>
                <a:spcPct val="150000"/>
              </a:lnSpc>
              <a:buNone/>
              <a:defRPr sz="1400">
                <a:solidFill>
                  <a:srgbClr val="4B4F5A"/>
                </a:solidFill>
              </a:defRPr>
            </a:lvl2pPr>
            <a:lvl3pPr marL="914400" indent="0">
              <a:lnSpc>
                <a:spcPct val="150000"/>
              </a:lnSpc>
              <a:buNone/>
              <a:defRPr sz="1400">
                <a:solidFill>
                  <a:srgbClr val="4B4F5A"/>
                </a:solidFill>
              </a:defRPr>
            </a:lvl3pPr>
            <a:lvl4pPr marL="1371600" indent="0">
              <a:lnSpc>
                <a:spcPct val="150000"/>
              </a:lnSpc>
              <a:buNone/>
              <a:defRPr sz="1400">
                <a:solidFill>
                  <a:srgbClr val="4B4F5A"/>
                </a:solidFill>
              </a:defRPr>
            </a:lvl4pPr>
            <a:lvl5pPr marL="1828800" indent="0">
              <a:lnSpc>
                <a:spcPct val="150000"/>
              </a:lnSpc>
              <a:buNone/>
              <a:defRPr sz="1400">
                <a:solidFill>
                  <a:srgbClr val="4B4F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EDFC61E9-AF4E-8E4F-B12D-25E4B82C34FB}"/>
              </a:ext>
            </a:extLst>
          </p:cNvPr>
          <p:cNvCxnSpPr/>
          <p:nvPr userDrawn="1"/>
        </p:nvCxnSpPr>
        <p:spPr>
          <a:xfrm>
            <a:off x="548640" y="573024"/>
            <a:ext cx="10911840" cy="0"/>
          </a:xfrm>
          <a:prstGeom prst="line">
            <a:avLst/>
          </a:prstGeom>
          <a:ln>
            <a:solidFill>
              <a:srgbClr val="AAACAD"/>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07C1848D-B061-924D-A563-52F2842AA3BF}"/>
              </a:ext>
            </a:extLst>
          </p:cNvPr>
          <p:cNvSpPr>
            <a:spLocks noGrp="1"/>
          </p:cNvSpPr>
          <p:nvPr>
            <p:ph type="dt" sz="half" idx="15"/>
          </p:nvPr>
        </p:nvSpPr>
        <p:spPr>
          <a:xfrm>
            <a:off x="5081016" y="6356350"/>
            <a:ext cx="5733288" cy="365125"/>
          </a:xfrm>
          <a:prstGeom prst="rect">
            <a:avLst/>
          </a:prstGeom>
        </p:spPr>
        <p:txBody>
          <a:bodyPr vert="horz" lIns="91440" tIns="45720" rIns="91440" bIns="45720" rtlCol="0" anchor="ctr"/>
          <a:lstStyle>
            <a:lvl1pPr algn="r">
              <a:defRPr sz="1200" b="0" i="0">
                <a:solidFill>
                  <a:srgbClr val="AAACAD"/>
                </a:solidFill>
                <a:latin typeface="Montserrat Light" pitchFamily="2" charset="77"/>
              </a:defRPr>
            </a:lvl1pPr>
          </a:lstStyle>
          <a:p>
            <a:fld id="{0E92FA20-0EB5-E449-8648-D9FF8B621DB4}" type="datetime1">
              <a:rPr lang="en-US" smtClean="0"/>
              <a:pPr/>
              <a:t>11/10/2021</a:t>
            </a:fld>
            <a:endParaRPr lang="en-US" dirty="0"/>
          </a:p>
        </p:txBody>
      </p:sp>
      <p:sp>
        <p:nvSpPr>
          <p:cNvPr id="24" name="Slide Number Placeholder 5">
            <a:extLst>
              <a:ext uri="{FF2B5EF4-FFF2-40B4-BE49-F238E27FC236}">
                <a16:creationId xmlns:a16="http://schemas.microsoft.com/office/drawing/2014/main" id="{79495FA9-0BA7-B945-9820-801F932BCFAF}"/>
              </a:ext>
            </a:extLst>
          </p:cNvPr>
          <p:cNvSpPr>
            <a:spLocks noGrp="1"/>
          </p:cNvSpPr>
          <p:nvPr>
            <p:ph type="sldNum" sz="quarter" idx="16"/>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25" name="Footer Placeholder 4">
            <a:extLst>
              <a:ext uri="{FF2B5EF4-FFF2-40B4-BE49-F238E27FC236}">
                <a16:creationId xmlns:a16="http://schemas.microsoft.com/office/drawing/2014/main" id="{D6800F2D-A33C-0442-A6FC-8463521F8343}"/>
              </a:ext>
            </a:extLst>
          </p:cNvPr>
          <p:cNvSpPr>
            <a:spLocks noGrp="1"/>
          </p:cNvSpPr>
          <p:nvPr>
            <p:ph type="ftr" sz="quarter" idx="17"/>
          </p:nvPr>
        </p:nvSpPr>
        <p:spPr>
          <a:xfrm>
            <a:off x="475488" y="6356350"/>
            <a:ext cx="2624328" cy="365125"/>
          </a:xfrm>
          <a:prstGeom prst="rect">
            <a:avLst/>
          </a:prstGeom>
        </p:spPr>
        <p:txBody>
          <a:bodyPr vert="horz" lIns="91440" tIns="45720" rIns="91440" bIns="45720" rtlCol="0" anchor="ctr"/>
          <a:lstStyle>
            <a:lvl1pPr algn="l">
              <a:defRPr sz="1200" b="0" i="0">
                <a:solidFill>
                  <a:srgbClr val="AAACAD"/>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1115597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ection Divider">
    <p:bg>
      <p:bgPr>
        <a:solidFill>
          <a:srgbClr val="1FAA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D684-2C9A-9C43-8B3F-00575FD81772}"/>
              </a:ext>
            </a:extLst>
          </p:cNvPr>
          <p:cNvSpPr>
            <a:spLocks noGrp="1"/>
          </p:cNvSpPr>
          <p:nvPr>
            <p:ph type="title" hasCustomPrompt="1"/>
          </p:nvPr>
        </p:nvSpPr>
        <p:spPr>
          <a:xfrm>
            <a:off x="399288" y="1475232"/>
            <a:ext cx="10515600" cy="1154240"/>
          </a:xfrm>
        </p:spPr>
        <p:txBody>
          <a:bodyPr>
            <a:noAutofit/>
          </a:bodyPr>
          <a:lstStyle>
            <a:lvl1pPr>
              <a:defRPr sz="9600">
                <a:solidFill>
                  <a:schemeClr val="bg1"/>
                </a:solidFill>
              </a:defRPr>
            </a:lvl1pPr>
          </a:lstStyle>
          <a:p>
            <a:r>
              <a:rPr lang="en-US" dirty="0"/>
              <a:t>01.</a:t>
            </a:r>
          </a:p>
        </p:txBody>
      </p:sp>
      <p:sp>
        <p:nvSpPr>
          <p:cNvPr id="6" name="Title 1">
            <a:extLst>
              <a:ext uri="{FF2B5EF4-FFF2-40B4-BE49-F238E27FC236}">
                <a16:creationId xmlns:a16="http://schemas.microsoft.com/office/drawing/2014/main" id="{7A47384F-C245-4F4B-9D79-00979DCD46FE}"/>
              </a:ext>
            </a:extLst>
          </p:cNvPr>
          <p:cNvSpPr txBox="1">
            <a:spLocks/>
          </p:cNvSpPr>
          <p:nvPr userDrawn="1"/>
        </p:nvSpPr>
        <p:spPr>
          <a:xfrm>
            <a:off x="399288" y="2629472"/>
            <a:ext cx="10515600" cy="1154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bg1"/>
                </a:solidFill>
                <a:latin typeface="Montserrat Light" pitchFamily="2" charset="77"/>
                <a:ea typeface="+mj-ea"/>
                <a:cs typeface="+mj-cs"/>
              </a:defRPr>
            </a:lvl1pPr>
          </a:lstStyle>
          <a:p>
            <a:r>
              <a:rPr lang="en-US" dirty="0"/>
              <a:t>Name of section</a:t>
            </a:r>
          </a:p>
        </p:txBody>
      </p:sp>
      <p:cxnSp>
        <p:nvCxnSpPr>
          <p:cNvPr id="8" name="Straight Connector 7">
            <a:extLst>
              <a:ext uri="{FF2B5EF4-FFF2-40B4-BE49-F238E27FC236}">
                <a16:creationId xmlns:a16="http://schemas.microsoft.com/office/drawing/2014/main" id="{0FD23206-D9ED-4E48-A1E6-D6966685F581}"/>
              </a:ext>
            </a:extLst>
          </p:cNvPr>
          <p:cNvCxnSpPr/>
          <p:nvPr userDrawn="1"/>
        </p:nvCxnSpPr>
        <p:spPr>
          <a:xfrm>
            <a:off x="548640" y="573024"/>
            <a:ext cx="10911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5E1FA24-5C44-664E-8B6C-F9DA40CC34DC}"/>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0" name="Slide Number Placeholder 5">
            <a:extLst>
              <a:ext uri="{FF2B5EF4-FFF2-40B4-BE49-F238E27FC236}">
                <a16:creationId xmlns:a16="http://schemas.microsoft.com/office/drawing/2014/main" id="{2E681B52-5E72-5B4B-AA8F-3466AA601E07}"/>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chemeClr val="bg1"/>
                </a:solidFill>
                <a:latin typeface="Montserrat Medium" pitchFamily="2" charset="77"/>
              </a:defRPr>
            </a:lvl1pPr>
          </a:lstStyle>
          <a:p>
            <a:fld id="{40EBBE6E-84F8-2149-A3DA-6384BD06985D}" type="slidenum">
              <a:rPr lang="en-US" smtClean="0"/>
              <a:pPr/>
              <a:t>‹#›</a:t>
            </a:fld>
            <a:endParaRPr lang="en-US" dirty="0"/>
          </a:p>
        </p:txBody>
      </p:sp>
      <p:sp>
        <p:nvSpPr>
          <p:cNvPr id="11" name="Footer Placeholder 4">
            <a:extLst>
              <a:ext uri="{FF2B5EF4-FFF2-40B4-BE49-F238E27FC236}">
                <a16:creationId xmlns:a16="http://schemas.microsoft.com/office/drawing/2014/main" id="{FB945C35-BDAB-BB47-AB9F-0BF7140A1E59}"/>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3860359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9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November 10,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51564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aption Call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23AD22-111A-7743-A288-D6B78DAA70B9}"/>
              </a:ext>
            </a:extLst>
          </p:cNvPr>
          <p:cNvSpPr/>
          <p:nvPr userDrawn="1"/>
        </p:nvSpPr>
        <p:spPr>
          <a:xfrm>
            <a:off x="714375" y="542925"/>
            <a:ext cx="4529138" cy="5634038"/>
          </a:xfrm>
          <a:prstGeom prst="rect">
            <a:avLst/>
          </a:prstGeom>
          <a:solidFill>
            <a:srgbClr val="4B4F5A"/>
          </a:solidFill>
          <a:ln>
            <a:noFill/>
          </a:ln>
          <a:effectLst>
            <a:outerShdw blurRad="457200" sx="97000" sy="97000" algn="ctr" rotWithShape="0">
              <a:prstClr val="black">
                <a:alpha val="9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25664"/>
              </a:solidFill>
            </a:endParaRPr>
          </a:p>
        </p:txBody>
      </p:sp>
      <p:sp>
        <p:nvSpPr>
          <p:cNvPr id="9" name="Line">
            <a:extLst>
              <a:ext uri="{FF2B5EF4-FFF2-40B4-BE49-F238E27FC236}">
                <a16:creationId xmlns:a16="http://schemas.microsoft.com/office/drawing/2014/main" id="{9B0E3F13-97AA-EE49-95B5-2A8ADFB08E83}"/>
              </a:ext>
            </a:extLst>
          </p:cNvPr>
          <p:cNvSpPr>
            <a:spLocks noGrp="1"/>
          </p:cNvSpPr>
          <p:nvPr userDrawn="1"/>
        </p:nvSpPr>
        <p:spPr>
          <a:xfrm>
            <a:off x="4461388" y="5646736"/>
            <a:ext cx="537332" cy="1"/>
          </a:xfrm>
          <a:prstGeom prst="line">
            <a:avLst/>
          </a:prstGeom>
          <a:ln w="12700">
            <a:solidFill>
              <a:schemeClr val="bg1"/>
            </a:solidFill>
            <a:miter lim="400000"/>
            <a:tailEnd type="arrow"/>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lstStyle>
            <a:lvl1pPr marL="0" marR="0" indent="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1pPr>
            <a:lvl2pPr marL="0" marR="0" indent="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2pPr>
            <a:lvl3pPr marL="0" marR="0" indent="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3pPr>
            <a:lvl4pPr marL="0" marR="0" indent="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4pPr>
            <a:lvl5pPr marL="0" marR="0" indent="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5pPr>
            <a:lvl6pPr marL="0" marR="0" indent="35560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6pPr>
            <a:lvl7pPr marL="0" marR="0" indent="71120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7pPr>
            <a:lvl8pPr marL="0" marR="0" indent="106680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8pPr>
            <a:lvl9pPr marL="0" marR="0" indent="1422400" algn="ctr" defTabSz="584200" eaLnBrk="1" latinLnBrk="0" hangingPunct="1">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Gill Sans"/>
                <a:ea typeface="Gill Sans"/>
                <a:cs typeface="Gill Sans"/>
                <a:sym typeface="Gill Sans"/>
              </a:defRPr>
            </a:lvl9p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2" name="Title 1">
            <a:extLst>
              <a:ext uri="{FF2B5EF4-FFF2-40B4-BE49-F238E27FC236}">
                <a16:creationId xmlns:a16="http://schemas.microsoft.com/office/drawing/2014/main" id="{7CF2A2A3-351A-9C46-845B-5A7318058BA7}"/>
              </a:ext>
            </a:extLst>
          </p:cNvPr>
          <p:cNvSpPr>
            <a:spLocks noGrp="1"/>
          </p:cNvSpPr>
          <p:nvPr>
            <p:ph type="title"/>
          </p:nvPr>
        </p:nvSpPr>
        <p:spPr>
          <a:xfrm>
            <a:off x="1060704" y="1182624"/>
            <a:ext cx="3791712" cy="1127886"/>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99E1E76-B66E-3C4F-8486-0DECE222F0DC}"/>
              </a:ext>
            </a:extLst>
          </p:cNvPr>
          <p:cNvSpPr>
            <a:spLocks noGrp="1"/>
          </p:cNvSpPr>
          <p:nvPr>
            <p:ph idx="1"/>
          </p:nvPr>
        </p:nvSpPr>
        <p:spPr>
          <a:xfrm>
            <a:off x="6022848" y="987425"/>
            <a:ext cx="533254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1B4E1B4-FA3C-C74E-B9CC-FC02585FC65D}"/>
              </a:ext>
            </a:extLst>
          </p:cNvPr>
          <p:cNvSpPr>
            <a:spLocks noGrp="1"/>
          </p:cNvSpPr>
          <p:nvPr>
            <p:ph type="body" sz="half" idx="2"/>
          </p:nvPr>
        </p:nvSpPr>
        <p:spPr>
          <a:xfrm>
            <a:off x="1060704" y="2712595"/>
            <a:ext cx="3791712" cy="2517773"/>
          </a:xfrm>
        </p:spPr>
        <p:txBody>
          <a:bodyPr>
            <a:normAutofit/>
          </a:bodyPr>
          <a:lstStyle>
            <a:lvl1pPr marL="0" indent="0">
              <a:lnSpc>
                <a:spcPct val="15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4" name="Straight Connector 13">
            <a:extLst>
              <a:ext uri="{FF2B5EF4-FFF2-40B4-BE49-F238E27FC236}">
                <a16:creationId xmlns:a16="http://schemas.microsoft.com/office/drawing/2014/main" id="{016EAB7E-4C20-6E46-9AA4-5A4B78514AD6}"/>
              </a:ext>
            </a:extLst>
          </p:cNvPr>
          <p:cNvCxnSpPr/>
          <p:nvPr userDrawn="1"/>
        </p:nvCxnSpPr>
        <p:spPr>
          <a:xfrm>
            <a:off x="1158240" y="2511552"/>
            <a:ext cx="707136" cy="0"/>
          </a:xfrm>
          <a:prstGeom prst="line">
            <a:avLst/>
          </a:prstGeom>
          <a:ln>
            <a:solidFill>
              <a:srgbClr val="CF372E"/>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70B938B2-5F94-174E-8A07-A0A7293A7255}"/>
              </a:ext>
            </a:extLst>
          </p:cNvPr>
          <p:cNvSpPr>
            <a:spLocks noGrp="1"/>
          </p:cNvSpPr>
          <p:nvPr>
            <p:ph type="dt" sz="half" idx="10"/>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5" name="Slide Number Placeholder 5">
            <a:extLst>
              <a:ext uri="{FF2B5EF4-FFF2-40B4-BE49-F238E27FC236}">
                <a16:creationId xmlns:a16="http://schemas.microsoft.com/office/drawing/2014/main" id="{B0A26D46-BC21-D84C-BF43-E06ECF541889}"/>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6" name="Footer Placeholder 4">
            <a:extLst>
              <a:ext uri="{FF2B5EF4-FFF2-40B4-BE49-F238E27FC236}">
                <a16:creationId xmlns:a16="http://schemas.microsoft.com/office/drawing/2014/main" id="{E99A91B8-0CDE-2442-8A4E-A8C7DFFA462A}"/>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124501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5FE9-3A99-2845-8604-1535F15D51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60EE1-79C2-584E-BA1E-CC8452E4646D}"/>
              </a:ext>
            </a:extLst>
          </p:cNvPr>
          <p:cNvSpPr>
            <a:spLocks noGrp="1"/>
          </p:cNvSpPr>
          <p:nvPr>
            <p:ph type="dt" sz="half" idx="10"/>
          </p:nvPr>
        </p:nvSpPr>
        <p:spPr/>
        <p:txBody>
          <a:bodyPr/>
          <a:lstStyle/>
          <a:p>
            <a:fld id="{912D0052-2544-B84C-BAA4-4D08CDBB248D}" type="datetime1">
              <a:rPr lang="en-US" smtClean="0"/>
              <a:t>11/10/2021</a:t>
            </a:fld>
            <a:endParaRPr lang="en-US" dirty="0"/>
          </a:p>
        </p:txBody>
      </p:sp>
      <p:sp>
        <p:nvSpPr>
          <p:cNvPr id="5" name="Slide Number Placeholder 4">
            <a:extLst>
              <a:ext uri="{FF2B5EF4-FFF2-40B4-BE49-F238E27FC236}">
                <a16:creationId xmlns:a16="http://schemas.microsoft.com/office/drawing/2014/main" id="{05F5B47D-E744-314D-B216-225656BCEF61}"/>
              </a:ext>
            </a:extLst>
          </p:cNvPr>
          <p:cNvSpPr>
            <a:spLocks noGrp="1"/>
          </p:cNvSpPr>
          <p:nvPr>
            <p:ph type="sldNum" sz="quarter" idx="12"/>
          </p:nvPr>
        </p:nvSpPr>
        <p:spPr/>
        <p:txBody>
          <a:bodyPr/>
          <a:lstStyle/>
          <a:p>
            <a:fld id="{40EBBE6E-84F8-2149-A3DA-6384BD06985D}" type="slidenum">
              <a:rPr lang="en-US" smtClean="0"/>
              <a:pPr/>
              <a:t>‹#›</a:t>
            </a:fld>
            <a:endParaRPr lang="en-US" dirty="0"/>
          </a:p>
        </p:txBody>
      </p:sp>
      <p:sp>
        <p:nvSpPr>
          <p:cNvPr id="6" name="Footer Placeholder 4">
            <a:extLst>
              <a:ext uri="{FF2B5EF4-FFF2-40B4-BE49-F238E27FC236}">
                <a16:creationId xmlns:a16="http://schemas.microsoft.com/office/drawing/2014/main" id="{C45708B3-75ED-0F48-99B0-81F578776111}"/>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377785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ACD5-33F8-564D-BFE7-F78DB30C0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70C9F-376F-3E47-B05F-DD0758AA7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243BF27-460C-4549-A1A2-F04E7BF881B2}"/>
              </a:ext>
            </a:extLst>
          </p:cNvPr>
          <p:cNvSpPr>
            <a:spLocks noGrp="1"/>
          </p:cNvSpPr>
          <p:nvPr>
            <p:ph type="body" sz="half" idx="2"/>
          </p:nvPr>
        </p:nvSpPr>
        <p:spPr>
          <a:xfrm>
            <a:off x="839788" y="2328672"/>
            <a:ext cx="3932237" cy="35403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Date Placeholder 3">
            <a:extLst>
              <a:ext uri="{FF2B5EF4-FFF2-40B4-BE49-F238E27FC236}">
                <a16:creationId xmlns:a16="http://schemas.microsoft.com/office/drawing/2014/main" id="{26F4DB2F-A4C4-4B4E-A14B-C6C163DFCE98}"/>
              </a:ext>
            </a:extLst>
          </p:cNvPr>
          <p:cNvSpPr>
            <a:spLocks noGrp="1"/>
          </p:cNvSpPr>
          <p:nvPr>
            <p:ph type="dt" sz="half" idx="10"/>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12" name="Slide Number Placeholder 5">
            <a:extLst>
              <a:ext uri="{FF2B5EF4-FFF2-40B4-BE49-F238E27FC236}">
                <a16:creationId xmlns:a16="http://schemas.microsoft.com/office/drawing/2014/main" id="{D461DF79-42C6-124D-A674-36BE4CE6620C}"/>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3" name="Footer Placeholder 4">
            <a:extLst>
              <a:ext uri="{FF2B5EF4-FFF2-40B4-BE49-F238E27FC236}">
                <a16:creationId xmlns:a16="http://schemas.microsoft.com/office/drawing/2014/main" id="{D51CCAFA-05B6-6442-9E46-87B6133F4EDC}"/>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105617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4FAC-AB3F-F649-B013-6214FA005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08889-EAF6-C844-8DF3-E9C186CB5A0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BFF056-5892-804C-B549-362241F32C5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1C6893-75A6-4D40-BF10-2CADDD2A9B12}"/>
              </a:ext>
            </a:extLst>
          </p:cNvPr>
          <p:cNvSpPr>
            <a:spLocks noGrp="1"/>
          </p:cNvSpPr>
          <p:nvPr>
            <p:ph type="dt" sz="half" idx="10"/>
          </p:nvPr>
        </p:nvSpPr>
        <p:spPr/>
        <p:txBody>
          <a:bodyPr/>
          <a:lstStyle/>
          <a:p>
            <a:fld id="{2153DF6D-29F9-7B4B-AEDC-8DB376B7F2DB}" type="datetimeFigureOut">
              <a:rPr lang="en-US" smtClean="0"/>
              <a:t>11/10/2021</a:t>
            </a:fld>
            <a:endParaRPr lang="en-US"/>
          </a:p>
        </p:txBody>
      </p:sp>
      <p:sp>
        <p:nvSpPr>
          <p:cNvPr id="6" name="Footer Placeholder 5">
            <a:extLst>
              <a:ext uri="{FF2B5EF4-FFF2-40B4-BE49-F238E27FC236}">
                <a16:creationId xmlns:a16="http://schemas.microsoft.com/office/drawing/2014/main" id="{3E9A86CC-4DFD-994A-BD60-59B9FF5E8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432B8-FC15-1B44-881C-66F5AF13DA2E}"/>
              </a:ext>
            </a:extLst>
          </p:cNvPr>
          <p:cNvSpPr>
            <a:spLocks noGrp="1"/>
          </p:cNvSpPr>
          <p:nvPr>
            <p:ph type="sldNum" sz="quarter" idx="12"/>
          </p:nvPr>
        </p:nvSpPr>
        <p:spPr/>
        <p:txBody>
          <a:body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
        <p:nvSpPr>
          <p:cNvPr id="13" name="Rectangle 12"/>
          <p:cNvSpPr/>
          <p:nvPr/>
        </p:nvSpPr>
        <p:spPr>
          <a:xfrm>
            <a:off x="0" y="0"/>
            <a:ext cx="12192000" cy="342472"/>
          </a:xfrm>
          <a:prstGeom prst="rect">
            <a:avLst/>
          </a:prstGeom>
          <a:gradFill flip="none" rotWithShape="1">
            <a:gsLst>
              <a:gs pos="0">
                <a:srgbClr val="00B2BA"/>
              </a:gs>
              <a:gs pos="100000">
                <a:srgbClr val="474C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8719841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8"/>
        <p:cNvGrpSpPr/>
        <p:nvPr/>
      </p:nvGrpSpPr>
      <p:grpSpPr>
        <a:xfrm>
          <a:off x="0" y="0"/>
          <a:ext cx="0" cy="0"/>
          <a:chOff x="0" y="0"/>
          <a:chExt cx="0" cy="0"/>
        </a:xfrm>
      </p:grpSpPr>
      <p:sp>
        <p:nvSpPr>
          <p:cNvPr id="19" name="Google Shape;19;p5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929497"/>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 name="Google Shape;22;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929497"/>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FFFFFF"/>
              </a:buClr>
              <a:buSzPts val="900"/>
              <a:buFont typeface="Open Sans"/>
              <a:buNone/>
              <a:defRPr>
                <a:solidFill>
                  <a:srgbClr val="FFFFFF"/>
                </a:solidFill>
              </a:defRPr>
            </a:lvl1pPr>
            <a:lvl2pPr marL="0" lvl="1" indent="0" algn="r">
              <a:lnSpc>
                <a:spcPct val="100000"/>
              </a:lnSpc>
              <a:spcBef>
                <a:spcPts val="0"/>
              </a:spcBef>
              <a:spcAft>
                <a:spcPts val="0"/>
              </a:spcAft>
              <a:buClr>
                <a:srgbClr val="FFFFFF"/>
              </a:buClr>
              <a:buSzPts val="900"/>
              <a:buFont typeface="Open Sans"/>
              <a:buNone/>
              <a:defRPr>
                <a:solidFill>
                  <a:srgbClr val="FFFFFF"/>
                </a:solidFill>
              </a:defRPr>
            </a:lvl2pPr>
            <a:lvl3pPr marL="0" lvl="2" indent="0" algn="r">
              <a:lnSpc>
                <a:spcPct val="100000"/>
              </a:lnSpc>
              <a:spcBef>
                <a:spcPts val="0"/>
              </a:spcBef>
              <a:spcAft>
                <a:spcPts val="0"/>
              </a:spcAft>
              <a:buClr>
                <a:srgbClr val="FFFFFF"/>
              </a:buClr>
              <a:buSzPts val="900"/>
              <a:buFont typeface="Open Sans"/>
              <a:buNone/>
              <a:defRPr>
                <a:solidFill>
                  <a:srgbClr val="FFFFFF"/>
                </a:solidFill>
              </a:defRPr>
            </a:lvl3pPr>
            <a:lvl4pPr marL="0" lvl="3" indent="0" algn="r">
              <a:lnSpc>
                <a:spcPct val="100000"/>
              </a:lnSpc>
              <a:spcBef>
                <a:spcPts val="0"/>
              </a:spcBef>
              <a:spcAft>
                <a:spcPts val="0"/>
              </a:spcAft>
              <a:buClr>
                <a:srgbClr val="FFFFFF"/>
              </a:buClr>
              <a:buSzPts val="900"/>
              <a:buFont typeface="Open Sans"/>
              <a:buNone/>
              <a:defRPr>
                <a:solidFill>
                  <a:srgbClr val="FFFFFF"/>
                </a:solidFill>
              </a:defRPr>
            </a:lvl4pPr>
            <a:lvl5pPr marL="0" lvl="4" indent="0" algn="r">
              <a:lnSpc>
                <a:spcPct val="100000"/>
              </a:lnSpc>
              <a:spcBef>
                <a:spcPts val="0"/>
              </a:spcBef>
              <a:spcAft>
                <a:spcPts val="0"/>
              </a:spcAft>
              <a:buClr>
                <a:srgbClr val="FFFFFF"/>
              </a:buClr>
              <a:buSzPts val="900"/>
              <a:buFont typeface="Open Sans"/>
              <a:buNone/>
              <a:defRPr>
                <a:solidFill>
                  <a:srgbClr val="FFFFFF"/>
                </a:solidFill>
              </a:defRPr>
            </a:lvl5pPr>
            <a:lvl6pPr marL="0" lvl="5" indent="0" algn="r">
              <a:lnSpc>
                <a:spcPct val="100000"/>
              </a:lnSpc>
              <a:spcBef>
                <a:spcPts val="0"/>
              </a:spcBef>
              <a:spcAft>
                <a:spcPts val="0"/>
              </a:spcAft>
              <a:buClr>
                <a:srgbClr val="FFFFFF"/>
              </a:buClr>
              <a:buSzPts val="900"/>
              <a:buFont typeface="Open Sans"/>
              <a:buNone/>
              <a:defRPr>
                <a:solidFill>
                  <a:srgbClr val="FFFFFF"/>
                </a:solidFill>
              </a:defRPr>
            </a:lvl6pPr>
            <a:lvl7pPr marL="0" lvl="6" indent="0" algn="r">
              <a:lnSpc>
                <a:spcPct val="100000"/>
              </a:lnSpc>
              <a:spcBef>
                <a:spcPts val="0"/>
              </a:spcBef>
              <a:spcAft>
                <a:spcPts val="0"/>
              </a:spcAft>
              <a:buClr>
                <a:srgbClr val="FFFFFF"/>
              </a:buClr>
              <a:buSzPts val="900"/>
              <a:buFont typeface="Open Sans"/>
              <a:buNone/>
              <a:defRPr>
                <a:solidFill>
                  <a:srgbClr val="FFFFFF"/>
                </a:solidFill>
              </a:defRPr>
            </a:lvl7pPr>
            <a:lvl8pPr marL="0" lvl="7" indent="0" algn="r">
              <a:lnSpc>
                <a:spcPct val="100000"/>
              </a:lnSpc>
              <a:spcBef>
                <a:spcPts val="0"/>
              </a:spcBef>
              <a:spcAft>
                <a:spcPts val="0"/>
              </a:spcAft>
              <a:buClr>
                <a:srgbClr val="FFFFFF"/>
              </a:buClr>
              <a:buSzPts val="900"/>
              <a:buFont typeface="Open Sans"/>
              <a:buNone/>
              <a:defRPr>
                <a:solidFill>
                  <a:srgbClr val="FFFFFF"/>
                </a:solidFill>
              </a:defRPr>
            </a:lvl8pPr>
            <a:lvl9pPr marL="0" lvl="8" indent="0" algn="r">
              <a:lnSpc>
                <a:spcPct val="100000"/>
              </a:lnSpc>
              <a:spcBef>
                <a:spcPts val="0"/>
              </a:spcBef>
              <a:spcAft>
                <a:spcPts val="0"/>
              </a:spcAft>
              <a:buClr>
                <a:srgbClr val="FFFFFF"/>
              </a:buClr>
              <a:buSzPts val="900"/>
              <a:buFont typeface="Open Sans"/>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50"/>
          <p:cNvSpPr/>
          <p:nvPr/>
        </p:nvSpPr>
        <p:spPr>
          <a:xfrm>
            <a:off x="0" y="0"/>
            <a:ext cx="12192000" cy="342472"/>
          </a:xfrm>
          <a:prstGeom prst="rect">
            <a:avLst/>
          </a:prstGeom>
          <a:gradFill>
            <a:gsLst>
              <a:gs pos="0">
                <a:srgbClr val="00B2BA"/>
              </a:gs>
              <a:gs pos="100000">
                <a:srgbClr val="474C5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1369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November 10,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3356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November 10,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7333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November 10,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967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Wednesday, November 10,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36157483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 id="2147483816" r:id="rId12"/>
    <p:sldLayoutId id="2147483817" r:id="rId13"/>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4F5A"/>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475488" y="365125"/>
            <a:ext cx="10878312"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AAAA"/>
              </a:buClr>
              <a:buSzPts val="4000"/>
              <a:buFont typeface="Montserrat Light"/>
              <a:buNone/>
              <a:defRPr sz="4000" b="0" i="0" u="none" strike="noStrike" cap="none">
                <a:solidFill>
                  <a:srgbClr val="1FAAAA"/>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475488" y="1825625"/>
            <a:ext cx="10878312"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5081016" y="6356350"/>
            <a:ext cx="5733288"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sldNum" idx="12"/>
          </p:nvPr>
        </p:nvSpPr>
        <p:spPr>
          <a:xfrm>
            <a:off x="10899648" y="6356350"/>
            <a:ext cx="45415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1pPr>
            <a:lvl2pPr marL="0" marR="0" lvl="1"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2pPr>
            <a:lvl3pPr marL="0" marR="0" lvl="2"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3pPr>
            <a:lvl4pPr marL="0" marR="0" lvl="3"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4pPr>
            <a:lvl5pPr marL="0" marR="0" lvl="4"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5pPr>
            <a:lvl6pPr marL="0" marR="0" lvl="5"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6pPr>
            <a:lvl7pPr marL="0" marR="0" lvl="6"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7pPr>
            <a:lvl8pPr marL="0" marR="0" lvl="7"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8pPr>
            <a:lvl9pPr marL="0" marR="0" lvl="8" indent="0" algn="r" rtl="0">
              <a:spcBef>
                <a:spcPts val="0"/>
              </a:spcBef>
              <a:buNone/>
              <a:defRPr sz="1200" b="0" i="0" u="none" strike="noStrike" cap="none">
                <a:solidFill>
                  <a:srgbClr val="1FAAAA"/>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51"/>
          <p:cNvSpPr txBox="1">
            <a:spLocks noGrp="1"/>
          </p:cNvSpPr>
          <p:nvPr>
            <p:ph type="ftr" idx="11"/>
          </p:nvPr>
        </p:nvSpPr>
        <p:spPr>
          <a:xfrm>
            <a:off x="475488" y="6356350"/>
            <a:ext cx="262432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54331782"/>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9169D-C6E2-634C-8B8D-E8D45E9C815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238BAD0-04F0-394A-825B-D87B16581A0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31BF5-0C90-494D-96E4-D405C452B2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BBDAE5F-0C33-6448-A6D7-BB065C8EAA1A}" type="datetimeFigureOut">
              <a:rPr lang="en-US" smtClean="0"/>
              <a:pPr/>
              <a:t>11/10/2021</a:t>
            </a:fld>
            <a:endParaRPr lang="en-US"/>
          </a:p>
        </p:txBody>
      </p:sp>
      <p:sp>
        <p:nvSpPr>
          <p:cNvPr id="5" name="Footer Placeholder 4">
            <a:extLst>
              <a:ext uri="{FF2B5EF4-FFF2-40B4-BE49-F238E27FC236}">
                <a16:creationId xmlns:a16="http://schemas.microsoft.com/office/drawing/2014/main" id="{A2B5D590-937F-D447-9C69-20D2A4EC49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7F5F5E63-9AB0-AE42-A5AA-77A0C105AB1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buSzPct val="25000"/>
            </a:pPr>
            <a:fld id="{00000000-1234-1234-1234-123412341234}" type="slidenum">
              <a:rPr lang="en-US" sz="1000" smtClean="0">
                <a:solidFill>
                  <a:schemeClr val="lt1"/>
                </a:solidFill>
                <a:latin typeface="Arial"/>
                <a:ea typeface="Arial"/>
                <a:cs typeface="Arial"/>
              </a:rPr>
              <a:pPr>
                <a:buSzPct val="25000"/>
              </a:pPr>
              <a:t>‹#›</a:t>
            </a:fld>
            <a:endParaRPr lang="en-US" sz="1000">
              <a:solidFill>
                <a:schemeClr val="lt1"/>
              </a:solidFill>
              <a:latin typeface="Arial"/>
              <a:ea typeface="Arial"/>
              <a:cs typeface="Arial"/>
            </a:endParaRPr>
          </a:p>
        </p:txBody>
      </p:sp>
    </p:spTree>
    <p:extLst>
      <p:ext uri="{BB962C8B-B14F-4D97-AF65-F5344CB8AC3E}">
        <p14:creationId xmlns:p14="http://schemas.microsoft.com/office/powerpoint/2010/main" val="3038016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hf sldNum="0" hdr="0" ftr="0" dt="0"/>
  <p:txStyles>
    <p:titleStyle>
      <a:lvl1pPr algn="l" defTabSz="685800" rtl="0" eaLnBrk="1" latinLnBrk="0" hangingPunct="1">
        <a:lnSpc>
          <a:spcPct val="90000"/>
        </a:lnSpc>
        <a:spcBef>
          <a:spcPct val="0"/>
        </a:spcBef>
        <a:buNone/>
        <a:defRPr sz="3300"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4F5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5E059-8121-2D4D-8BC0-8A2CEC8268D1}"/>
              </a:ext>
            </a:extLst>
          </p:cNvPr>
          <p:cNvSpPr>
            <a:spLocks noGrp="1"/>
          </p:cNvSpPr>
          <p:nvPr>
            <p:ph type="title"/>
          </p:nvPr>
        </p:nvSpPr>
        <p:spPr>
          <a:xfrm>
            <a:off x="475488" y="365125"/>
            <a:ext cx="108783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65185B-B757-1B46-8BDC-3E24DD2753DB}"/>
              </a:ext>
            </a:extLst>
          </p:cNvPr>
          <p:cNvSpPr>
            <a:spLocks noGrp="1"/>
          </p:cNvSpPr>
          <p:nvPr>
            <p:ph type="body" idx="1"/>
          </p:nvPr>
        </p:nvSpPr>
        <p:spPr>
          <a:xfrm>
            <a:off x="475488" y="1825625"/>
            <a:ext cx="10878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865DC1-6E60-6B46-AC9D-12BD8E43E409}"/>
              </a:ext>
            </a:extLst>
          </p:cNvPr>
          <p:cNvSpPr>
            <a:spLocks noGrp="1"/>
          </p:cNvSpPr>
          <p:nvPr>
            <p:ph type="dt" sz="half" idx="2"/>
          </p:nvPr>
        </p:nvSpPr>
        <p:spPr>
          <a:xfrm>
            <a:off x="5081016" y="6356350"/>
            <a:ext cx="5733288" cy="365125"/>
          </a:xfrm>
          <a:prstGeom prst="rect">
            <a:avLst/>
          </a:prstGeom>
        </p:spPr>
        <p:txBody>
          <a:bodyPr vert="horz" lIns="91440" tIns="45720" rIns="91440" bIns="45720" rtlCol="0" anchor="ctr"/>
          <a:lstStyle>
            <a:lvl1pPr algn="r">
              <a:defRPr sz="1200" b="0" i="0">
                <a:solidFill>
                  <a:schemeClr val="bg1"/>
                </a:solidFill>
                <a:latin typeface="Montserrat Light" pitchFamily="2" charset="77"/>
              </a:defRPr>
            </a:lvl1pPr>
          </a:lstStyle>
          <a:p>
            <a:fld id="{0E92FA20-0EB5-E449-8648-D9FF8B621DB4}" type="datetime1">
              <a:rPr lang="en-US" smtClean="0"/>
              <a:t>11/10/2021</a:t>
            </a:fld>
            <a:endParaRPr lang="en-US" dirty="0"/>
          </a:p>
        </p:txBody>
      </p:sp>
      <p:sp>
        <p:nvSpPr>
          <p:cNvPr id="6" name="Slide Number Placeholder 5">
            <a:extLst>
              <a:ext uri="{FF2B5EF4-FFF2-40B4-BE49-F238E27FC236}">
                <a16:creationId xmlns:a16="http://schemas.microsoft.com/office/drawing/2014/main" id="{48E2B516-4AF5-E541-A41B-E459D657243B}"/>
              </a:ext>
            </a:extLst>
          </p:cNvPr>
          <p:cNvSpPr>
            <a:spLocks noGrp="1"/>
          </p:cNvSpPr>
          <p:nvPr>
            <p:ph type="sldNum" sz="quarter" idx="4"/>
          </p:nvPr>
        </p:nvSpPr>
        <p:spPr>
          <a:xfrm>
            <a:off x="10899648" y="6356350"/>
            <a:ext cx="454152" cy="365125"/>
          </a:xfrm>
          <a:prstGeom prst="rect">
            <a:avLst/>
          </a:prstGeom>
        </p:spPr>
        <p:txBody>
          <a:bodyPr vert="horz" lIns="91440" tIns="45720" rIns="91440" bIns="45720" rtlCol="0" anchor="ctr"/>
          <a:lstStyle>
            <a:lvl1pPr algn="r">
              <a:defRPr sz="1200" b="0" i="0">
                <a:solidFill>
                  <a:srgbClr val="1FAAAA"/>
                </a:solidFill>
                <a:latin typeface="Montserrat Medium" pitchFamily="2" charset="77"/>
              </a:defRPr>
            </a:lvl1pPr>
          </a:lstStyle>
          <a:p>
            <a:fld id="{40EBBE6E-84F8-2149-A3DA-6384BD06985D}" type="slidenum">
              <a:rPr lang="en-US" smtClean="0"/>
              <a:pPr/>
              <a:t>‹#›</a:t>
            </a:fld>
            <a:endParaRPr lang="en-US" dirty="0"/>
          </a:p>
        </p:txBody>
      </p:sp>
      <p:sp>
        <p:nvSpPr>
          <p:cNvPr id="13" name="Footer Placeholder 4">
            <a:extLst>
              <a:ext uri="{FF2B5EF4-FFF2-40B4-BE49-F238E27FC236}">
                <a16:creationId xmlns:a16="http://schemas.microsoft.com/office/drawing/2014/main" id="{6F083E83-B568-9A42-A08C-509C61C52233}"/>
              </a:ext>
            </a:extLst>
          </p:cNvPr>
          <p:cNvSpPr>
            <a:spLocks noGrp="1"/>
          </p:cNvSpPr>
          <p:nvPr>
            <p:ph type="ftr" sz="quarter" idx="3"/>
          </p:nvPr>
        </p:nvSpPr>
        <p:spPr>
          <a:xfrm>
            <a:off x="475488" y="6356350"/>
            <a:ext cx="2624328" cy="365125"/>
          </a:xfrm>
          <a:prstGeom prst="rect">
            <a:avLst/>
          </a:prstGeom>
        </p:spPr>
        <p:txBody>
          <a:bodyPr vert="horz" lIns="91440" tIns="45720" rIns="91440" bIns="45720" rtlCol="0" anchor="ctr"/>
          <a:lstStyle>
            <a:lvl1pPr algn="l">
              <a:defRPr sz="1200" b="0" i="0">
                <a:solidFill>
                  <a:schemeClr val="bg1"/>
                </a:solidFill>
                <a:latin typeface="Montserrat Light" pitchFamily="2" charset="77"/>
              </a:defRPr>
            </a:lvl1pPr>
          </a:lstStyle>
          <a:p>
            <a:r>
              <a:rPr lang="en-US" dirty="0">
                <a:latin typeface="Montserrat Medium" pitchFamily="2" charset="77"/>
              </a:rPr>
              <a:t>ARIS</a:t>
            </a:r>
            <a:r>
              <a:rPr lang="en-US" dirty="0"/>
              <a:t>   |   Presentation Template</a:t>
            </a:r>
          </a:p>
        </p:txBody>
      </p:sp>
    </p:spTree>
    <p:extLst>
      <p:ext uri="{BB962C8B-B14F-4D97-AF65-F5344CB8AC3E}">
        <p14:creationId xmlns:p14="http://schemas.microsoft.com/office/powerpoint/2010/main" val="162312408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hf hdr="0"/>
  <p:txStyles>
    <p:titleStyle>
      <a:lvl1pPr algn="l" defTabSz="914400" rtl="0" eaLnBrk="1" latinLnBrk="0" hangingPunct="1">
        <a:lnSpc>
          <a:spcPct val="90000"/>
        </a:lnSpc>
        <a:spcBef>
          <a:spcPct val="0"/>
        </a:spcBef>
        <a:buNone/>
        <a:defRPr sz="4000" b="0" i="0" kern="1200">
          <a:solidFill>
            <a:srgbClr val="1FAAAA"/>
          </a:solidFill>
          <a:latin typeface="Montserrat Ligh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pubs/policydocs/pappg20_1/pappg_2.j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earchinsociety.org/about/"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rd.msstate.ed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earchinsociety.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nsf.gov/od/broadeningparticipation/bp.js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78ED1-8907-4011-8598-D7F79C768F13}"/>
              </a:ext>
            </a:extLst>
          </p:cNvPr>
          <p:cNvSpPr>
            <a:spLocks noGrp="1"/>
          </p:cNvSpPr>
          <p:nvPr>
            <p:ph type="ctrTitle"/>
          </p:nvPr>
        </p:nvSpPr>
        <p:spPr>
          <a:xfrm>
            <a:off x="660079" y="492895"/>
            <a:ext cx="4756162" cy="2947210"/>
          </a:xfrm>
        </p:spPr>
        <p:txBody>
          <a:bodyPr anchor="t">
            <a:normAutofit/>
          </a:bodyPr>
          <a:lstStyle/>
          <a:p>
            <a:pPr algn="l"/>
            <a:r>
              <a:rPr lang="en-US" dirty="0"/>
              <a:t>Broader Impacts: </a:t>
            </a:r>
            <a:r>
              <a:rPr lang="en-US" sz="2000" dirty="0"/>
              <a:t>Advancing Research impact in society</a:t>
            </a:r>
          </a:p>
        </p:txBody>
      </p:sp>
      <p:sp>
        <p:nvSpPr>
          <p:cNvPr id="3" name="Subtitle 2">
            <a:extLst>
              <a:ext uri="{FF2B5EF4-FFF2-40B4-BE49-F238E27FC236}">
                <a16:creationId xmlns:a16="http://schemas.microsoft.com/office/drawing/2014/main" id="{D2A4A136-CB10-43A4-919E-61FD53B4A880}"/>
              </a:ext>
            </a:extLst>
          </p:cNvPr>
          <p:cNvSpPr>
            <a:spLocks noGrp="1"/>
          </p:cNvSpPr>
          <p:nvPr>
            <p:ph type="subTitle" idx="1"/>
          </p:nvPr>
        </p:nvSpPr>
        <p:spPr>
          <a:xfrm>
            <a:off x="660079" y="5053956"/>
            <a:ext cx="4210167" cy="1192815"/>
          </a:xfrm>
        </p:spPr>
        <p:txBody>
          <a:bodyPr anchor="b">
            <a:normAutofit/>
          </a:bodyPr>
          <a:lstStyle/>
          <a:p>
            <a:pPr algn="l">
              <a:lnSpc>
                <a:spcPct val="100000"/>
              </a:lnSpc>
            </a:pPr>
            <a:r>
              <a:rPr lang="en-US" sz="2000" dirty="0"/>
              <a:t>ORED Seminar Series</a:t>
            </a:r>
          </a:p>
          <a:p>
            <a:pPr algn="l">
              <a:lnSpc>
                <a:spcPct val="100000"/>
              </a:lnSpc>
            </a:pPr>
            <a:r>
              <a:rPr lang="en-US" sz="2000" dirty="0"/>
              <a:t>November 10, 2021</a:t>
            </a:r>
          </a:p>
        </p:txBody>
      </p:sp>
      <p:sp>
        <p:nvSpPr>
          <p:cNvPr id="33" name="Rectangle 3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ter droplet and ripple">
            <a:extLst>
              <a:ext uri="{FF2B5EF4-FFF2-40B4-BE49-F238E27FC236}">
                <a16:creationId xmlns:a16="http://schemas.microsoft.com/office/drawing/2014/main" id="{CFD3DB8A-7645-4A34-B485-7B7C86976C67}"/>
              </a:ext>
            </a:extLst>
          </p:cNvPr>
          <p:cNvPicPr>
            <a:picLocks noChangeAspect="1"/>
          </p:cNvPicPr>
          <p:nvPr/>
        </p:nvPicPr>
        <p:blipFill rotWithShape="1">
          <a:blip r:embed="rId2">
            <a:extLst>
              <a:ext uri="{28A0092B-C50C-407E-A947-70E740481C1C}">
                <a14:useLocalDpi xmlns:a14="http://schemas.microsoft.com/office/drawing/2010/main" val="0"/>
              </a:ext>
            </a:extLst>
          </a:blip>
          <a:srcRect l="30461" r="2787"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5266991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514551" y="922439"/>
            <a:ext cx="11162897" cy="10912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n-US" sz="4200" b="1" i="0" u="none" strike="noStrike" cap="none" dirty="0">
                <a:solidFill>
                  <a:schemeClr val="accent4"/>
                </a:solidFill>
                <a:latin typeface="Montserrat" pitchFamily="2" charset="77"/>
                <a:ea typeface="Century Gothic"/>
                <a:cs typeface="Century Gothic"/>
                <a:sym typeface="Century Gothic"/>
              </a:rPr>
              <a:t>Why does </a:t>
            </a:r>
            <a:r>
              <a:rPr lang="en-US" sz="4200" b="1" dirty="0">
                <a:solidFill>
                  <a:schemeClr val="accent4"/>
                </a:solidFill>
                <a:latin typeface="Montserrat" pitchFamily="2" charset="77"/>
                <a:ea typeface="Century Gothic"/>
                <a:cs typeface="Century Gothic"/>
                <a:sym typeface="Century Gothic"/>
              </a:rPr>
              <a:t>broad participation</a:t>
            </a:r>
            <a:r>
              <a:rPr lang="en-US" sz="4200" b="1" i="0" u="none" strike="noStrike" cap="none" dirty="0">
                <a:solidFill>
                  <a:schemeClr val="accent4"/>
                </a:solidFill>
                <a:latin typeface="Montserrat" pitchFamily="2" charset="77"/>
                <a:ea typeface="Century Gothic"/>
                <a:cs typeface="Century Gothic"/>
                <a:sym typeface="Century Gothic"/>
              </a:rPr>
              <a:t> matter?</a:t>
            </a:r>
            <a:endParaRPr b="1" dirty="0">
              <a:solidFill>
                <a:schemeClr val="accent4"/>
              </a:solidFill>
              <a:latin typeface="Montserrat" pitchFamily="2" charset="77"/>
            </a:endParaRPr>
          </a:p>
        </p:txBody>
      </p:sp>
      <p:sp>
        <p:nvSpPr>
          <p:cNvPr id="175" name="Google Shape;175;p22"/>
          <p:cNvSpPr txBox="1">
            <a:spLocks noGrp="1"/>
          </p:cNvSpPr>
          <p:nvPr>
            <p:ph type="body" idx="1"/>
          </p:nvPr>
        </p:nvSpPr>
        <p:spPr>
          <a:xfrm>
            <a:off x="349834" y="2598208"/>
            <a:ext cx="11492332" cy="4648965"/>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86D1D8"/>
              </a:buClr>
              <a:buSzPts val="2560"/>
            </a:pPr>
            <a:r>
              <a:rPr lang="en-US" sz="3200" b="0" i="0" u="none" strike="noStrike" cap="none" dirty="0">
                <a:latin typeface="Montserrat" pitchFamily="2" charset="77"/>
                <a:ea typeface="Century Gothic"/>
                <a:cs typeface="Century Gothic"/>
                <a:sym typeface="Century Gothic"/>
              </a:rPr>
              <a:t>We </a:t>
            </a:r>
            <a:r>
              <a:rPr lang="en-US" sz="3200" dirty="0">
                <a:latin typeface="Montserrat" pitchFamily="2" charset="77"/>
                <a:ea typeface="Century Gothic"/>
                <a:cs typeface="Century Gothic"/>
                <a:sym typeface="Century Gothic"/>
              </a:rPr>
              <a:t>need</a:t>
            </a:r>
            <a:r>
              <a:rPr lang="en-US" sz="3200" b="0" i="0" u="none" strike="noStrike" cap="none" dirty="0">
                <a:latin typeface="Montserrat" pitchFamily="2" charset="77"/>
                <a:ea typeface="Century Gothic"/>
                <a:cs typeface="Century Gothic"/>
                <a:sym typeface="Century Gothic"/>
              </a:rPr>
              <a:t> the best and brightest in STEM.  If we’re not drawing from the ENTIRE population, we’re potentially missing out on a lot of great minds</a:t>
            </a:r>
            <a:endParaRPr dirty="0">
              <a:latin typeface="Montserrat" pitchFamily="2" charset="77"/>
            </a:endParaRPr>
          </a:p>
          <a:p>
            <a:pPr marR="0" lvl="0" algn="l" rtl="0">
              <a:spcBef>
                <a:spcPts val="1000"/>
              </a:spcBef>
              <a:spcAft>
                <a:spcPts val="0"/>
              </a:spcAft>
              <a:buClr>
                <a:srgbClr val="86D1D8"/>
              </a:buClr>
              <a:buSzPts val="2560"/>
            </a:pPr>
            <a:r>
              <a:rPr lang="en-US" sz="3200" b="0" i="0" u="none" strike="noStrike" cap="none" dirty="0">
                <a:latin typeface="Montserrat" pitchFamily="2" charset="77"/>
                <a:ea typeface="Century Gothic"/>
                <a:cs typeface="Century Gothic"/>
                <a:sym typeface="Century Gothic"/>
              </a:rPr>
              <a:t>We need to have all voices at the table to ensure we’re asking the questions that affect everyone</a:t>
            </a:r>
            <a:endParaRPr dirty="0">
              <a:latin typeface="Montserrat" pitchFamily="2" charset="77"/>
            </a:endParaRPr>
          </a:p>
          <a:p>
            <a:pPr marR="0" lvl="0" algn="l" rtl="0">
              <a:spcBef>
                <a:spcPts val="1000"/>
              </a:spcBef>
              <a:spcAft>
                <a:spcPts val="0"/>
              </a:spcAft>
              <a:buClr>
                <a:srgbClr val="86D1D8"/>
              </a:buClr>
              <a:buSzPts val="2560"/>
            </a:pPr>
            <a:r>
              <a:rPr lang="en-US" sz="3200" b="0" i="0" u="none" strike="noStrike" cap="none" dirty="0">
                <a:latin typeface="Montserrat" pitchFamily="2" charset="77"/>
                <a:ea typeface="Century Gothic"/>
                <a:cs typeface="Century Gothic"/>
                <a:sym typeface="Century Gothic"/>
              </a:rPr>
              <a:t>To ensure equity with respect to funding decisions</a:t>
            </a:r>
            <a:endParaRPr dirty="0">
              <a:latin typeface="Montserrat" pitchFamily="2" charset="77"/>
            </a:endParaRPr>
          </a:p>
          <a:p>
            <a:pPr marR="0" lvl="0" algn="l" rtl="0">
              <a:spcBef>
                <a:spcPts val="1000"/>
              </a:spcBef>
              <a:spcAft>
                <a:spcPts val="0"/>
              </a:spcAft>
              <a:buClr>
                <a:srgbClr val="86D1D8"/>
              </a:buClr>
              <a:buSzPts val="2560"/>
            </a:pPr>
            <a:r>
              <a:rPr lang="en-US" sz="3200" b="0" i="0" u="none" strike="noStrike" cap="none" dirty="0">
                <a:latin typeface="Montserrat" pitchFamily="2" charset="77"/>
                <a:ea typeface="Century Gothic"/>
                <a:cs typeface="Century Gothic"/>
                <a:sym typeface="Century Gothic"/>
              </a:rPr>
              <a:t>It’s the right thing to do!</a:t>
            </a:r>
            <a:endParaRPr dirty="0">
              <a:latin typeface="Montserrat" pitchFamily="2" charset="77"/>
            </a:endParaRPr>
          </a:p>
        </p:txBody>
      </p:sp>
    </p:spTree>
    <p:extLst>
      <p:ext uri="{BB962C8B-B14F-4D97-AF65-F5344CB8AC3E}">
        <p14:creationId xmlns:p14="http://schemas.microsoft.com/office/powerpoint/2010/main" val="119937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p:nvPr/>
        </p:nvSpPr>
        <p:spPr>
          <a:xfrm>
            <a:off x="1682044" y="1549404"/>
            <a:ext cx="8827911" cy="375919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Montserrat"/>
                <a:cs typeface="Montserrat"/>
                <a:sym typeface="Montserrat"/>
              </a:rPr>
              <a:t>Why Do</a:t>
            </a:r>
            <a:endParaRPr dirty="0"/>
          </a:p>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Montserrat"/>
                <a:cs typeface="Montserrat"/>
                <a:sym typeface="Montserrat"/>
              </a:rPr>
              <a:t>Broader Impacts Matter?</a:t>
            </a:r>
            <a:endParaRPr sz="6600" b="1" dirty="0">
              <a:solidFill>
                <a:srgbClr val="1FAAAA"/>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373FB46-A486-4CB2-B79B-5433F7DC83EE}"/>
              </a:ext>
            </a:extLst>
          </p:cNvPr>
          <p:cNvGraphicFramePr/>
          <p:nvPr>
            <p:extLst>
              <p:ext uri="{D42A27DB-BD31-4B8C-83A1-F6EECF244321}">
                <p14:modId xmlns:p14="http://schemas.microsoft.com/office/powerpoint/2010/main" val="2542942519"/>
              </p:ext>
            </p:extLst>
          </p:nvPr>
        </p:nvGraphicFramePr>
        <p:xfrm>
          <a:off x="1190513" y="1435050"/>
          <a:ext cx="9810974" cy="542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55D19A37-FEA5-4870-8079-C4771458BE70}"/>
              </a:ext>
            </a:extLst>
          </p:cNvPr>
          <p:cNvSpPr>
            <a:spLocks noGrp="1"/>
          </p:cNvSpPr>
          <p:nvPr>
            <p:ph type="body" idx="1"/>
          </p:nvPr>
        </p:nvSpPr>
        <p:spPr>
          <a:xfrm>
            <a:off x="644652" y="277445"/>
            <a:ext cx="10902696" cy="5606987"/>
          </a:xfrm>
        </p:spPr>
        <p:txBody>
          <a:bodyPr/>
          <a:lstStyle/>
          <a:p>
            <a:r>
              <a:rPr lang="en-US" sz="2400" b="1" dirty="0"/>
              <a:t>	Beyond NSF: How does your research impact society?</a:t>
            </a:r>
          </a:p>
          <a:p>
            <a:r>
              <a:rPr lang="en-US" dirty="0"/>
              <a:t>	Scientists and engineers funded by the U.S. National Science Foundation are accountable to taxpayers for conducting research, and collectively moving their research beyond the lab to impact the public good, thereby benefitting the economy, society and discovery itself. This is why demonstrating “Impact” is a focus and often requirement of many federal and other funders.</a:t>
            </a:r>
          </a:p>
          <a:p>
            <a:pPr algn="ctr"/>
            <a:r>
              <a:rPr lang="en-US" sz="2800" b="1" dirty="0"/>
              <a:t>The “Impact Chain”</a:t>
            </a:r>
          </a:p>
          <a:p>
            <a:pPr algn="ctr"/>
            <a:endParaRPr lang="en-US" sz="2800" b="1" dirty="0"/>
          </a:p>
          <a:p>
            <a:pPr algn="ctr"/>
            <a:endParaRPr lang="en-US" sz="2800" b="1" dirty="0"/>
          </a:p>
          <a:p>
            <a:pPr algn="ctr"/>
            <a:endParaRPr lang="en-US" sz="2800" b="1" dirty="0"/>
          </a:p>
        </p:txBody>
      </p:sp>
      <p:sp>
        <p:nvSpPr>
          <p:cNvPr id="7" name="TextBox 6">
            <a:extLst>
              <a:ext uri="{FF2B5EF4-FFF2-40B4-BE49-F238E27FC236}">
                <a16:creationId xmlns:a16="http://schemas.microsoft.com/office/drawing/2014/main" id="{9222155B-B0D7-42E3-8E41-024D4D79833E}"/>
              </a:ext>
            </a:extLst>
          </p:cNvPr>
          <p:cNvSpPr txBox="1"/>
          <p:nvPr/>
        </p:nvSpPr>
        <p:spPr>
          <a:xfrm>
            <a:off x="1408446" y="4777066"/>
            <a:ext cx="2868303" cy="923330"/>
          </a:xfrm>
          <a:prstGeom prst="rect">
            <a:avLst/>
          </a:prstGeom>
          <a:noFill/>
        </p:spPr>
        <p:txBody>
          <a:bodyPr wrap="square" rtlCol="0">
            <a:spAutoFit/>
          </a:bodyPr>
          <a:lstStyle/>
          <a:p>
            <a:pPr algn="ctr"/>
            <a:r>
              <a:rPr lang="en-US" dirty="0"/>
              <a:t>Information, data, findings, evidence, anecdotes, methods</a:t>
            </a:r>
          </a:p>
        </p:txBody>
      </p:sp>
      <p:sp>
        <p:nvSpPr>
          <p:cNvPr id="8" name="TextBox 7">
            <a:extLst>
              <a:ext uri="{FF2B5EF4-FFF2-40B4-BE49-F238E27FC236}">
                <a16:creationId xmlns:a16="http://schemas.microsoft.com/office/drawing/2014/main" id="{EBA9EF4E-E262-42A6-BCBC-5D88955F3E5C}"/>
              </a:ext>
            </a:extLst>
          </p:cNvPr>
          <p:cNvSpPr txBox="1"/>
          <p:nvPr/>
        </p:nvSpPr>
        <p:spPr>
          <a:xfrm>
            <a:off x="4139319" y="4777066"/>
            <a:ext cx="3775934" cy="923330"/>
          </a:xfrm>
          <a:prstGeom prst="rect">
            <a:avLst/>
          </a:prstGeom>
          <a:noFill/>
        </p:spPr>
        <p:txBody>
          <a:bodyPr wrap="square" rtlCol="0">
            <a:spAutoFit/>
          </a:bodyPr>
          <a:lstStyle/>
          <a:p>
            <a:pPr algn="ctr"/>
            <a:r>
              <a:rPr lang="en-US" dirty="0"/>
              <a:t>Publications, presentations, collaborations, partnerships, workshops, reports, conferences</a:t>
            </a:r>
          </a:p>
        </p:txBody>
      </p:sp>
      <p:sp>
        <p:nvSpPr>
          <p:cNvPr id="9" name="TextBox 8">
            <a:extLst>
              <a:ext uri="{FF2B5EF4-FFF2-40B4-BE49-F238E27FC236}">
                <a16:creationId xmlns:a16="http://schemas.microsoft.com/office/drawing/2014/main" id="{22DDEF82-12F6-40FE-AFBC-A23E8325CE41}"/>
              </a:ext>
            </a:extLst>
          </p:cNvPr>
          <p:cNvSpPr txBox="1"/>
          <p:nvPr/>
        </p:nvSpPr>
        <p:spPr>
          <a:xfrm>
            <a:off x="7796314" y="4777066"/>
            <a:ext cx="3423106" cy="923330"/>
          </a:xfrm>
          <a:prstGeom prst="rect">
            <a:avLst/>
          </a:prstGeom>
          <a:noFill/>
        </p:spPr>
        <p:txBody>
          <a:bodyPr wrap="square" rtlCol="0">
            <a:spAutoFit/>
          </a:bodyPr>
          <a:lstStyle/>
          <a:p>
            <a:pPr algn="ctr"/>
            <a:r>
              <a:rPr lang="en-US" dirty="0"/>
              <a:t>Practices, policy formation, decision-making models, innovation, quality of life, innovation</a:t>
            </a:r>
          </a:p>
        </p:txBody>
      </p:sp>
    </p:spTree>
    <p:extLst>
      <p:ext uri="{BB962C8B-B14F-4D97-AF65-F5344CB8AC3E}">
        <p14:creationId xmlns:p14="http://schemas.microsoft.com/office/powerpoint/2010/main" val="27037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2356" y="1097592"/>
            <a:ext cx="2774372" cy="4934684"/>
          </a:xfrm>
          <a:prstGeom prst="rect">
            <a:avLst/>
          </a:prstGeom>
          <a:noFill/>
          <a:ln>
            <a:noFill/>
          </a:ln>
        </p:spPr>
        <p:txBody>
          <a:bodyPr wrap="square" rtlCol="0">
            <a:spAutoFit/>
          </a:bodyPr>
          <a:lstStyle/>
          <a:p>
            <a:pPr algn="ctr"/>
            <a:r>
              <a:rPr lang="en-US" b="1" dirty="0"/>
              <a:t>Environmental Impacts</a:t>
            </a:r>
          </a:p>
          <a:p>
            <a:pPr algn="ctr"/>
            <a:endParaRPr lang="en-US" dirty="0"/>
          </a:p>
          <a:p>
            <a:pPr algn="ctr">
              <a:spcAft>
                <a:spcPts val="800"/>
              </a:spcAft>
            </a:pPr>
            <a:r>
              <a:rPr lang="en-US" dirty="0"/>
              <a:t>Improved quality of air, water, land, soil, species, ecosystems, environmental management &amp; stewardship, sustainability</a:t>
            </a:r>
          </a:p>
          <a:p>
            <a:pPr algn="ctr">
              <a:spcAft>
                <a:spcPts val="800"/>
              </a:spcAft>
            </a:pPr>
            <a:r>
              <a:rPr lang="en-US" dirty="0"/>
              <a:t>Renewable, sustainable, safe energy</a:t>
            </a:r>
          </a:p>
          <a:p>
            <a:pPr algn="ctr">
              <a:spcAft>
                <a:spcPts val="800"/>
              </a:spcAft>
            </a:pPr>
            <a:r>
              <a:rPr lang="en-US" dirty="0"/>
              <a:t>Increased agricultural productivity &amp; safe food supply</a:t>
            </a:r>
          </a:p>
          <a:p>
            <a:pPr algn="ctr">
              <a:spcAft>
                <a:spcPts val="800"/>
              </a:spcAft>
            </a:pPr>
            <a:r>
              <a:rPr lang="en-US" dirty="0"/>
              <a:t>Speed of recovery from environmental problems</a:t>
            </a:r>
          </a:p>
          <a:p>
            <a:pPr algn="ctr">
              <a:spcAft>
                <a:spcPts val="800"/>
              </a:spcAft>
            </a:pPr>
            <a:r>
              <a:rPr lang="en-US" dirty="0"/>
              <a:t>Mitigation of risk to environment</a:t>
            </a:r>
          </a:p>
        </p:txBody>
      </p:sp>
      <p:sp>
        <p:nvSpPr>
          <p:cNvPr id="4" name="TextBox 3"/>
          <p:cNvSpPr txBox="1"/>
          <p:nvPr/>
        </p:nvSpPr>
        <p:spPr>
          <a:xfrm>
            <a:off x="6165274" y="1121551"/>
            <a:ext cx="2774372" cy="5139869"/>
          </a:xfrm>
          <a:prstGeom prst="rect">
            <a:avLst/>
          </a:prstGeom>
          <a:noFill/>
          <a:ln>
            <a:noFill/>
          </a:ln>
        </p:spPr>
        <p:txBody>
          <a:bodyPr wrap="square" rtlCol="0">
            <a:spAutoFit/>
          </a:bodyPr>
          <a:lstStyle/>
          <a:p>
            <a:pPr algn="ctr"/>
            <a:r>
              <a:rPr lang="en-US" b="1" dirty="0"/>
              <a:t>Economic Impacts</a:t>
            </a:r>
          </a:p>
          <a:p>
            <a:pPr algn="ctr"/>
            <a:endParaRPr lang="en-US" dirty="0"/>
          </a:p>
          <a:p>
            <a:pPr algn="ctr">
              <a:spcAft>
                <a:spcPts val="800"/>
              </a:spcAft>
            </a:pPr>
            <a:r>
              <a:rPr lang="en-US" dirty="0"/>
              <a:t>GDP growth</a:t>
            </a:r>
          </a:p>
          <a:p>
            <a:pPr algn="ctr">
              <a:spcAft>
                <a:spcPts val="800"/>
              </a:spcAft>
            </a:pPr>
            <a:r>
              <a:rPr lang="en-US" dirty="0"/>
              <a:t>Increased employment, jobs, and exports</a:t>
            </a:r>
          </a:p>
          <a:p>
            <a:pPr algn="ctr">
              <a:spcAft>
                <a:spcPts val="800"/>
              </a:spcAft>
            </a:pPr>
            <a:r>
              <a:rPr lang="en-US" dirty="0"/>
              <a:t>New technologies, products, patents, licenses, companies, jobs</a:t>
            </a:r>
          </a:p>
          <a:p>
            <a:pPr algn="ctr">
              <a:spcAft>
                <a:spcPts val="800"/>
              </a:spcAft>
            </a:pPr>
            <a:r>
              <a:rPr lang="en-US" dirty="0"/>
              <a:t>Increased industry competitiveness &amp; market leadership</a:t>
            </a:r>
          </a:p>
          <a:p>
            <a:pPr algn="ctr">
              <a:spcAft>
                <a:spcPts val="800"/>
              </a:spcAft>
            </a:pPr>
            <a:r>
              <a:rPr lang="en-US" dirty="0"/>
              <a:t>Increased productivity, income &amp; revenue</a:t>
            </a:r>
          </a:p>
          <a:p>
            <a:pPr algn="ctr">
              <a:spcAft>
                <a:spcPts val="800"/>
              </a:spcAft>
            </a:pPr>
            <a:r>
              <a:rPr lang="en-US" dirty="0"/>
              <a:t>Production efficiency &amp; cost reduction</a:t>
            </a:r>
          </a:p>
          <a:p>
            <a:pPr algn="ctr">
              <a:spcAft>
                <a:spcPts val="800"/>
              </a:spcAft>
            </a:pPr>
            <a:r>
              <a:rPr lang="en-US" dirty="0"/>
              <a:t>Private sector investment</a:t>
            </a:r>
          </a:p>
        </p:txBody>
      </p:sp>
      <p:sp>
        <p:nvSpPr>
          <p:cNvPr id="5" name="TextBox 4"/>
          <p:cNvSpPr txBox="1"/>
          <p:nvPr/>
        </p:nvSpPr>
        <p:spPr>
          <a:xfrm>
            <a:off x="367147" y="1097592"/>
            <a:ext cx="2774372" cy="5216813"/>
          </a:xfrm>
          <a:prstGeom prst="rect">
            <a:avLst/>
          </a:prstGeom>
          <a:noFill/>
          <a:ln>
            <a:noFill/>
          </a:ln>
        </p:spPr>
        <p:txBody>
          <a:bodyPr wrap="square" rtlCol="0">
            <a:spAutoFit/>
          </a:bodyPr>
          <a:lstStyle/>
          <a:p>
            <a:pPr algn="ctr"/>
            <a:r>
              <a:rPr lang="en-US" b="1" dirty="0"/>
              <a:t>Social &amp; Cultural Impacts</a:t>
            </a:r>
          </a:p>
          <a:p>
            <a:pPr algn="ctr">
              <a:spcAft>
                <a:spcPts val="600"/>
              </a:spcAft>
            </a:pPr>
            <a:endParaRPr lang="en-US" dirty="0"/>
          </a:p>
          <a:p>
            <a:pPr algn="ctr">
              <a:spcAft>
                <a:spcPts val="800"/>
              </a:spcAft>
            </a:pPr>
            <a:r>
              <a:rPr lang="en-US" dirty="0"/>
              <a:t>Improved quality of life</a:t>
            </a:r>
          </a:p>
          <a:p>
            <a:pPr algn="ctr">
              <a:spcAft>
                <a:spcPts val="800"/>
              </a:spcAft>
            </a:pPr>
            <a:r>
              <a:rPr lang="en-US" dirty="0"/>
              <a:t>Improved personal/public/national safety &amp; security</a:t>
            </a:r>
          </a:p>
          <a:p>
            <a:pPr algn="ctr">
              <a:spcAft>
                <a:spcPts val="800"/>
              </a:spcAft>
            </a:pPr>
            <a:r>
              <a:rPr lang="en-US" dirty="0"/>
              <a:t>Reduced poverty</a:t>
            </a:r>
          </a:p>
          <a:p>
            <a:pPr algn="ctr">
              <a:spcAft>
                <a:spcPts val="800"/>
              </a:spcAft>
            </a:pPr>
            <a:r>
              <a:rPr lang="en-US" dirty="0"/>
              <a:t>Improved education, literacy, opportunity, health, access to social services</a:t>
            </a:r>
          </a:p>
          <a:p>
            <a:pPr algn="ctr">
              <a:spcAft>
                <a:spcPts val="800"/>
              </a:spcAft>
            </a:pPr>
            <a:r>
              <a:rPr lang="en-US" dirty="0"/>
              <a:t>Improved cultural health, societal participation</a:t>
            </a:r>
          </a:p>
          <a:p>
            <a:pPr algn="ctr">
              <a:spcAft>
                <a:spcPts val="800"/>
              </a:spcAft>
            </a:pPr>
            <a:r>
              <a:rPr lang="en-US" dirty="0"/>
              <a:t>Decreased marginalization</a:t>
            </a:r>
          </a:p>
          <a:p>
            <a:pPr algn="ctr">
              <a:spcAft>
                <a:spcPts val="600"/>
              </a:spcAft>
            </a:pPr>
            <a:r>
              <a:rPr lang="en-US" dirty="0"/>
              <a:t>Improved models for decision-making &amp; risk management</a:t>
            </a:r>
          </a:p>
        </p:txBody>
      </p:sp>
      <p:sp>
        <p:nvSpPr>
          <p:cNvPr id="6" name="TextBox 5"/>
          <p:cNvSpPr txBox="1"/>
          <p:nvPr/>
        </p:nvSpPr>
        <p:spPr>
          <a:xfrm>
            <a:off x="9050481" y="1121551"/>
            <a:ext cx="2774372" cy="4862870"/>
          </a:xfrm>
          <a:prstGeom prst="rect">
            <a:avLst/>
          </a:prstGeom>
          <a:noFill/>
          <a:ln>
            <a:noFill/>
          </a:ln>
        </p:spPr>
        <p:txBody>
          <a:bodyPr wrap="square" rtlCol="0">
            <a:spAutoFit/>
          </a:bodyPr>
          <a:lstStyle/>
          <a:p>
            <a:pPr algn="ctr"/>
            <a:r>
              <a:rPr lang="en-US" b="1" dirty="0"/>
              <a:t>Health Impacts*</a:t>
            </a:r>
          </a:p>
          <a:p>
            <a:pPr algn="ctr"/>
            <a:endParaRPr lang="en-US" dirty="0"/>
          </a:p>
          <a:p>
            <a:pPr algn="ctr">
              <a:spcAft>
                <a:spcPts val="800"/>
              </a:spcAft>
            </a:pPr>
            <a:r>
              <a:rPr lang="en-US" dirty="0"/>
              <a:t>Reduction of disease &amp; mortality rates</a:t>
            </a:r>
          </a:p>
          <a:p>
            <a:pPr algn="ctr">
              <a:spcAft>
                <a:spcPts val="800"/>
              </a:spcAft>
            </a:pPr>
            <a:r>
              <a:rPr lang="en-US" dirty="0"/>
              <a:t>Improved clinical outcomes</a:t>
            </a:r>
          </a:p>
          <a:p>
            <a:pPr algn="ctr">
              <a:spcAft>
                <a:spcPts val="800"/>
              </a:spcAft>
            </a:pPr>
            <a:r>
              <a:rPr lang="en-US" dirty="0"/>
              <a:t>Reduction of healthcare costs </a:t>
            </a:r>
          </a:p>
          <a:p>
            <a:pPr algn="ctr">
              <a:spcAft>
                <a:spcPts val="800"/>
              </a:spcAft>
            </a:pPr>
            <a:r>
              <a:rPr lang="en-US" dirty="0"/>
              <a:t>Treatment efficacy</a:t>
            </a:r>
          </a:p>
          <a:p>
            <a:pPr algn="ctr">
              <a:spcAft>
                <a:spcPts val="800"/>
              </a:spcAft>
            </a:pPr>
            <a:r>
              <a:rPr lang="en-US" dirty="0"/>
              <a:t>Improved patient satisfaction, quality of life</a:t>
            </a:r>
          </a:p>
          <a:p>
            <a:pPr algn="ctr">
              <a:spcAft>
                <a:spcPts val="800"/>
              </a:spcAft>
            </a:pPr>
            <a:r>
              <a:rPr lang="en-US" dirty="0"/>
              <a:t>Improved surgical techniques, treatments, therapies</a:t>
            </a:r>
          </a:p>
          <a:p>
            <a:pPr algn="ctr">
              <a:spcAft>
                <a:spcPts val="800"/>
              </a:spcAft>
            </a:pPr>
            <a:r>
              <a:rPr lang="en-US" dirty="0"/>
              <a:t>Increased preventative therapies</a:t>
            </a:r>
          </a:p>
        </p:txBody>
      </p:sp>
      <p:sp>
        <p:nvSpPr>
          <p:cNvPr id="2" name="TextBox 1">
            <a:extLst>
              <a:ext uri="{FF2B5EF4-FFF2-40B4-BE49-F238E27FC236}">
                <a16:creationId xmlns:a16="http://schemas.microsoft.com/office/drawing/2014/main" id="{7F8B671E-E5AF-46B5-847A-6052BCA108BE}"/>
              </a:ext>
            </a:extLst>
          </p:cNvPr>
          <p:cNvSpPr txBox="1"/>
          <p:nvPr/>
        </p:nvSpPr>
        <p:spPr>
          <a:xfrm>
            <a:off x="367147" y="304192"/>
            <a:ext cx="6777032" cy="584775"/>
          </a:xfrm>
          <a:prstGeom prst="rect">
            <a:avLst/>
          </a:prstGeom>
          <a:noFill/>
        </p:spPr>
        <p:txBody>
          <a:bodyPr wrap="square" rtlCol="0">
            <a:spAutoFit/>
          </a:bodyPr>
          <a:lstStyle/>
          <a:p>
            <a:r>
              <a:rPr lang="en-US" sz="3200" b="1" dirty="0"/>
              <a:t>Some Examples of Impact</a:t>
            </a:r>
          </a:p>
        </p:txBody>
      </p:sp>
    </p:spTree>
    <p:extLst>
      <p:ext uri="{BB962C8B-B14F-4D97-AF65-F5344CB8AC3E}">
        <p14:creationId xmlns:p14="http://schemas.microsoft.com/office/powerpoint/2010/main" val="352507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327" y="402915"/>
            <a:ext cx="10603345" cy="6052170"/>
          </a:xfrm>
          <a:prstGeom prst="rect">
            <a:avLst/>
          </a:prstGeom>
        </p:spPr>
        <p:txBody>
          <a:bodyPr wrap="squar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IMPACT suggests a long-term change. </a:t>
            </a: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IMPACT is achieved through ACTIVITIES and is demonstrated by OUTCOMES, which must be MEASURABLE </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Examples of Impact Outcomes include, but are not limited to: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full participation of women, persons with disabilities, and underrepresented minorities in (STEM)*;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improved STEM education and educator development at any level;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public scientific literacy and public engagement with science and technology;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improved well-being of individuals in a sub-segment of society;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development of a diverse, globally competitive STEM workforce;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partnerships between academia, industry, and others;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enhanced national security;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economic competitiveness of the United States; and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enhanced infrastructure for research and education.</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*These are NSF-specific, but remember, impact applies to ALL types of efforts to bring about a change – includes arts, humanities, education, health, workforce, social sciences, etc.</a:t>
            </a:r>
          </a:p>
        </p:txBody>
      </p:sp>
    </p:spTree>
    <p:extLst>
      <p:ext uri="{BB962C8B-B14F-4D97-AF65-F5344CB8AC3E}">
        <p14:creationId xmlns:p14="http://schemas.microsoft.com/office/powerpoint/2010/main" val="381916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body" idx="1"/>
          </p:nvPr>
        </p:nvSpPr>
        <p:spPr>
          <a:xfrm>
            <a:off x="530578" y="1210494"/>
            <a:ext cx="10938933" cy="5136451"/>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rgbClr val="1FAAAA"/>
              </a:buClr>
              <a:buSzPts val="3200"/>
              <a:buFont typeface="Arial"/>
              <a:buChar char="•"/>
            </a:pPr>
            <a:r>
              <a:rPr lang="en-US" sz="2800" dirty="0">
                <a:latin typeface="Montserrat"/>
                <a:ea typeface="Montserrat"/>
                <a:cs typeface="Montserrat"/>
                <a:sym typeface="Montserrat"/>
              </a:rPr>
              <a:t>Accountability is a good thing</a:t>
            </a:r>
            <a:endParaRPr sz="1600" dirty="0"/>
          </a:p>
          <a:p>
            <a:pPr marL="457200" lvl="0" indent="-457200" algn="l" rtl="0">
              <a:lnSpc>
                <a:spcPct val="150000"/>
              </a:lnSpc>
              <a:spcBef>
                <a:spcPts val="0"/>
              </a:spcBef>
              <a:spcAft>
                <a:spcPts val="0"/>
              </a:spcAft>
              <a:buClr>
                <a:srgbClr val="1FAAAA"/>
              </a:buClr>
              <a:buSzPts val="3200"/>
              <a:buFont typeface="Arial"/>
              <a:buChar char="•"/>
            </a:pPr>
            <a:r>
              <a:rPr lang="en-US" sz="2800" dirty="0">
                <a:latin typeface="Montserrat"/>
                <a:ea typeface="Montserrat"/>
                <a:cs typeface="Montserrat"/>
                <a:sym typeface="Montserrat"/>
              </a:rPr>
              <a:t>Forces researchers to think more deeply about the relevance and implications of their work</a:t>
            </a:r>
            <a:endParaRPr sz="1600" dirty="0"/>
          </a:p>
          <a:p>
            <a:pPr marL="457200" lvl="0" indent="-457200" algn="l" rtl="0">
              <a:lnSpc>
                <a:spcPct val="150000"/>
              </a:lnSpc>
              <a:spcBef>
                <a:spcPts val="0"/>
              </a:spcBef>
              <a:spcAft>
                <a:spcPts val="0"/>
              </a:spcAft>
              <a:buClr>
                <a:srgbClr val="1FAAAA"/>
              </a:buClr>
              <a:buSzPts val="3200"/>
              <a:buFont typeface="Arial"/>
              <a:buChar char="•"/>
            </a:pPr>
            <a:r>
              <a:rPr lang="en-US" sz="2800" dirty="0">
                <a:latin typeface="Montserrat"/>
                <a:ea typeface="Montserrat"/>
                <a:cs typeface="Montserrat"/>
                <a:sym typeface="Montserrat"/>
              </a:rPr>
              <a:t>Reinforces/strengthens communication skills</a:t>
            </a:r>
            <a:endParaRPr sz="1600" dirty="0"/>
          </a:p>
          <a:p>
            <a:pPr marL="457200" lvl="0" indent="-457200" algn="l" rtl="0">
              <a:lnSpc>
                <a:spcPct val="150000"/>
              </a:lnSpc>
              <a:spcBef>
                <a:spcPts val="0"/>
              </a:spcBef>
              <a:spcAft>
                <a:spcPts val="0"/>
              </a:spcAft>
              <a:buClr>
                <a:srgbClr val="1FAAAA"/>
              </a:buClr>
              <a:buSzPts val="3200"/>
              <a:buFont typeface="Arial"/>
              <a:buChar char="•"/>
            </a:pPr>
            <a:r>
              <a:rPr lang="en-US" sz="2800" dirty="0">
                <a:latin typeface="Montserrat"/>
                <a:ea typeface="Montserrat"/>
                <a:cs typeface="Montserrat"/>
                <a:sym typeface="Montserrat"/>
              </a:rPr>
              <a:t>Engages and excites next generation of scientists and engineers</a:t>
            </a:r>
            <a:endParaRPr sz="1600" dirty="0"/>
          </a:p>
          <a:p>
            <a:pPr marL="457200" lvl="0" indent="-457200" algn="l" rtl="0">
              <a:lnSpc>
                <a:spcPct val="150000"/>
              </a:lnSpc>
              <a:spcBef>
                <a:spcPts val="0"/>
              </a:spcBef>
              <a:spcAft>
                <a:spcPts val="0"/>
              </a:spcAft>
              <a:buClr>
                <a:srgbClr val="1FAAAA"/>
              </a:buClr>
              <a:buSzPts val="3200"/>
              <a:buFont typeface="Arial"/>
              <a:buChar char="•"/>
            </a:pPr>
            <a:r>
              <a:rPr lang="en-US" sz="2800" dirty="0">
                <a:latin typeface="Montserrat"/>
                <a:ea typeface="Montserrat"/>
                <a:cs typeface="Montserrat"/>
                <a:sym typeface="Montserrat"/>
              </a:rPr>
              <a:t>Increases diversity in STEM</a:t>
            </a:r>
            <a:endParaRPr sz="2800" dirty="0">
              <a:latin typeface="Candara"/>
              <a:ea typeface="Candara"/>
              <a:cs typeface="Candara"/>
              <a:sym typeface="Candara"/>
            </a:endParaRPr>
          </a:p>
        </p:txBody>
      </p:sp>
      <p:sp>
        <p:nvSpPr>
          <p:cNvPr id="265" name="Google Shape;265;p12"/>
          <p:cNvSpPr txBox="1"/>
          <p:nvPr/>
        </p:nvSpPr>
        <p:spPr>
          <a:xfrm>
            <a:off x="530578" y="378643"/>
            <a:ext cx="9302044" cy="5757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AAAA"/>
              </a:buClr>
              <a:buSzPts val="3200"/>
              <a:buFont typeface="Montserrat"/>
              <a:buNone/>
            </a:pPr>
            <a:r>
              <a:rPr lang="en-US" sz="3200" b="1" dirty="0">
                <a:solidFill>
                  <a:srgbClr val="1FAAAA"/>
                </a:solidFill>
                <a:latin typeface="Montserrat"/>
                <a:ea typeface="Montserrat"/>
                <a:cs typeface="Montserrat"/>
                <a:sym typeface="Montserrat"/>
              </a:rPr>
              <a:t>Why do Broader Impacts matter?</a:t>
            </a:r>
            <a:endParaRPr sz="3200" b="1" dirty="0">
              <a:solidFill>
                <a:srgbClr val="1FAAAA"/>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500"/>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500"/>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500"/>
                                        <p:tgtEl>
                                          <p:spTgt spid="2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4">
                                            <p:txEl>
                                              <p:pRg st="4" end="4"/>
                                            </p:txEl>
                                          </p:spTgt>
                                        </p:tgtEl>
                                        <p:attrNameLst>
                                          <p:attrName>style.visibility</p:attrName>
                                        </p:attrNameLst>
                                      </p:cBhvr>
                                      <p:to>
                                        <p:strVal val="visible"/>
                                      </p:to>
                                    </p:set>
                                    <p:animEffect transition="in" filter="fade">
                                      <p:cBhvr>
                                        <p:cTn id="27" dur="500"/>
                                        <p:tgtEl>
                                          <p:spTgt spid="2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9;p9">
            <a:extLst>
              <a:ext uri="{FF2B5EF4-FFF2-40B4-BE49-F238E27FC236}">
                <a16:creationId xmlns:a16="http://schemas.microsoft.com/office/drawing/2014/main" id="{19B5EBCA-EF8D-4D0E-9545-FA506235CCB5}"/>
              </a:ext>
            </a:extLst>
          </p:cNvPr>
          <p:cNvSpPr txBox="1"/>
          <p:nvPr/>
        </p:nvSpPr>
        <p:spPr>
          <a:xfrm>
            <a:off x="1682044" y="1549404"/>
            <a:ext cx="8827911" cy="375919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sym typeface="Montserrat"/>
              </a:rPr>
              <a:t> Demonstrating</a:t>
            </a:r>
            <a:endParaRPr dirty="0"/>
          </a:p>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Montserrat"/>
                <a:cs typeface="Montserrat"/>
                <a:sym typeface="Montserrat"/>
              </a:rPr>
              <a:t>Broader Impact in Your Proposal</a:t>
            </a:r>
            <a:endParaRPr sz="6600" b="1" dirty="0">
              <a:solidFill>
                <a:srgbClr val="1FAAAA"/>
              </a:solidFill>
              <a:latin typeface="Candara"/>
              <a:ea typeface="Candara"/>
              <a:cs typeface="Candara"/>
              <a:sym typeface="Candara"/>
            </a:endParaRPr>
          </a:p>
        </p:txBody>
      </p:sp>
    </p:spTree>
    <p:extLst>
      <p:ext uri="{BB962C8B-B14F-4D97-AF65-F5344CB8AC3E}">
        <p14:creationId xmlns:p14="http://schemas.microsoft.com/office/powerpoint/2010/main" val="104384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A63686-E5EE-4EE6-B455-4461144A5413}"/>
              </a:ext>
            </a:extLst>
          </p:cNvPr>
          <p:cNvSpPr txBox="1"/>
          <p:nvPr/>
        </p:nvSpPr>
        <p:spPr>
          <a:xfrm>
            <a:off x="548640" y="787571"/>
            <a:ext cx="11381590" cy="5386090"/>
          </a:xfrm>
          <a:prstGeom prst="rect">
            <a:avLst/>
          </a:prstGeom>
          <a:noFill/>
        </p:spPr>
        <p:txBody>
          <a:bodyPr wrap="square">
            <a:spAutoFit/>
          </a:bodyPr>
          <a:lstStyle/>
          <a:p>
            <a:r>
              <a:rPr lang="en-US" sz="2400" dirty="0">
                <a:solidFill>
                  <a:srgbClr val="211D1E"/>
                </a:solidFill>
                <a:latin typeface="Tw Cen MT" panose="020B0602020104020603" pitchFamily="34" charset="0"/>
              </a:rPr>
              <a:t>Broader Impacts may be achieved through </a:t>
            </a:r>
            <a:r>
              <a:rPr lang="en-US" sz="2400" b="0" i="0" u="none" strike="noStrike" baseline="0" dirty="0">
                <a:solidFill>
                  <a:srgbClr val="211D1E"/>
                </a:solidFill>
                <a:latin typeface="Tw Cen MT" panose="020B0602020104020603" pitchFamily="34" charset="0"/>
              </a:rPr>
              <a:t>the research itself, through activities that are directly related to specific research projects, or through activities that are supported by, but are complementary to, the project. </a:t>
            </a:r>
          </a:p>
          <a:p>
            <a:endParaRPr lang="en-US" sz="2000" dirty="0">
              <a:solidFill>
                <a:srgbClr val="211D1E"/>
              </a:solidFill>
              <a:latin typeface="Tw Cen MT" panose="020B0602020104020603" pitchFamily="34" charset="0"/>
            </a:endParaRPr>
          </a:p>
          <a:p>
            <a:pPr>
              <a:lnSpc>
                <a:spcPct val="150000"/>
              </a:lnSpc>
            </a:pPr>
            <a:r>
              <a:rPr lang="en-US" sz="2000" b="1" dirty="0">
                <a:solidFill>
                  <a:srgbClr val="211D1E"/>
                </a:solidFill>
                <a:latin typeface="Tw Cen MT" panose="020B0602020104020603" pitchFamily="34" charset="0"/>
              </a:rPr>
              <a:t>Impact activities typically include:</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Impact Planning </a:t>
            </a:r>
            <a:r>
              <a:rPr lang="en-US" dirty="0">
                <a:solidFill>
                  <a:srgbClr val="211D1E"/>
                </a:solidFill>
                <a:latin typeface="Tw Cen MT" panose="020B0602020104020603" pitchFamily="34" charset="0"/>
              </a:rPr>
              <a:t>(identifying, analyzing, mapping, prioritizing types and audience)</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Education and outreach initiatives </a:t>
            </a:r>
            <a:r>
              <a:rPr lang="en-US" dirty="0">
                <a:solidFill>
                  <a:srgbClr val="211D1E"/>
                </a:solidFill>
                <a:latin typeface="Tw Cen MT" panose="020B0602020104020603" pitchFamily="34" charset="0"/>
              </a:rPr>
              <a:t>(format unique to audience and type of research)</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Partnerships and stakeholder engagement/co-creation </a:t>
            </a:r>
            <a:r>
              <a:rPr lang="en-US" dirty="0">
                <a:solidFill>
                  <a:srgbClr val="211D1E"/>
                </a:solidFill>
                <a:latin typeface="Tw Cen MT" panose="020B0602020104020603" pitchFamily="34" charset="0"/>
              </a:rPr>
              <a:t>(consider all types of collaborators,  partners, beneficiaries and their possible role)</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Infrastructure access and support (</a:t>
            </a:r>
            <a:r>
              <a:rPr lang="en-US" dirty="0">
                <a:solidFill>
                  <a:srgbClr val="211D1E"/>
                </a:solidFill>
                <a:latin typeface="Tw Cen MT" panose="020B0602020104020603" pitchFamily="34" charset="0"/>
              </a:rPr>
              <a:t>both tangible and alignment with institutional/investigator capacity)</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Knowledge mobilization </a:t>
            </a:r>
            <a:r>
              <a:rPr lang="en-US" dirty="0">
                <a:solidFill>
                  <a:srgbClr val="211D1E"/>
                </a:solidFill>
                <a:latin typeface="Tw Cen MT" panose="020B0602020104020603" pitchFamily="34" charset="0"/>
              </a:rPr>
              <a:t>(includes dissemination, translation, transfer, exchange)</a:t>
            </a:r>
          </a:p>
          <a:p>
            <a:pPr marL="285750" indent="-285750">
              <a:lnSpc>
                <a:spcPct val="150000"/>
              </a:lnSpc>
              <a:buFont typeface="Arial" panose="020B0604020202020204" pitchFamily="34" charset="0"/>
              <a:buChar char="•"/>
            </a:pPr>
            <a:r>
              <a:rPr lang="en-US" sz="2000" dirty="0">
                <a:solidFill>
                  <a:srgbClr val="211D1E"/>
                </a:solidFill>
                <a:latin typeface="Tw Cen MT" panose="020B0602020104020603" pitchFamily="34" charset="0"/>
              </a:rPr>
              <a:t>Impact tracking and evaluation </a:t>
            </a:r>
            <a:r>
              <a:rPr lang="en-US" dirty="0">
                <a:solidFill>
                  <a:srgbClr val="211D1E"/>
                </a:solidFill>
                <a:latin typeface="Tw Cen MT" panose="020B0602020104020603" pitchFamily="34" charset="0"/>
              </a:rPr>
              <a:t>(evidence base for metrics, activities for follow up/measurement)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8655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3" y="414229"/>
            <a:ext cx="10603345" cy="6286914"/>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Broader Impacts: Example Activities:</a:t>
            </a:r>
          </a:p>
          <a:p>
            <a:pP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Advance discovery while promoting teaching and learning…</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developing research-based educational materials or contribute to databases useful in teaching (ex: digital libraries, resource materials for teachers, community activities)</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Piloting new methodologies and activities with students; curriculum design involving team- or project-based learning</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Partnering with researchers and educators to develop effective means of incorporating research into learning and education (MSU’s on teams in education research, curriculum and instruction, or workforce development, for example)</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Encouraging student participation at meetings and activities of professional societies</a:t>
            </a: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Broaden participation of underrepresented groups….</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Partner with established programs at MSU (ACCESS, TRIO, funded BP programs, affinity/professional </a:t>
            </a:r>
            <a:r>
              <a:rPr lang="en-US" sz="1600" dirty="0" err="1">
                <a:latin typeface="Calibri" panose="020F0502020204030204" pitchFamily="34" charset="0"/>
                <a:ea typeface="Calibri" panose="020F0502020204030204" pitchFamily="34" charset="0"/>
                <a:cs typeface="Times New Roman" panose="02020603050405020304" pitchFamily="18" charset="0"/>
              </a:rPr>
              <a:t>orgs.etc</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Make campus visits and presentations at institutions that serve underrepresented groups</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Establish research &amp; education partnerships and collaborations with faculty and students at community colleges, HBCUs, PUIs, MSIs, and </a:t>
            </a:r>
            <a:r>
              <a:rPr lang="en-US" sz="1600" dirty="0" err="1">
                <a:latin typeface="Calibri" panose="020F0502020204030204" pitchFamily="34" charset="0"/>
                <a:ea typeface="Calibri" panose="020F0502020204030204" pitchFamily="34" charset="0"/>
                <a:cs typeface="Times New Roman" panose="02020603050405020304" pitchFamily="18" charset="0"/>
              </a:rPr>
              <a:t>EPSCoR</a:t>
            </a:r>
            <a:r>
              <a:rPr lang="en-US" sz="1600" dirty="0">
                <a:latin typeface="Calibri" panose="020F0502020204030204" pitchFamily="34" charset="0"/>
                <a:ea typeface="Calibri" panose="020F0502020204030204" pitchFamily="34" charset="0"/>
                <a:cs typeface="Times New Roman" panose="02020603050405020304" pitchFamily="18" charset="0"/>
              </a:rPr>
              <a:t> institutions</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REUs, RETs, student exchanges, “citizen science” and experiential learning and research activities</a:t>
            </a:r>
          </a:p>
          <a:p>
            <a:pPr marL="342900" indent="-34290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Mentor early-career scientists from underrepresented groups in growth areas (not just the discipline, but the work of academia including proposal preparation, technology transfer, navigating life as new faculty, etc.)</a:t>
            </a:r>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76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3" y="414229"/>
            <a:ext cx="10603345" cy="5686108"/>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Broader Impacts: Ways 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Benefit society…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Build on other efforts of your professional and academic organizations –leverage their impact</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Demonstrate a linkage between discovery and societal benefit through impact planning exploration</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Partner with academic scientists, staff, at federal agencies and with private sector to integrate research into broader programs and activities of NATIONAL interest (NGOs, “think tanks,” etc.)</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Analyze, interpret, and synthesize research and education results in formats understandable and useful for non-scientific audiences/ knowledge translation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Disseminate to enhance scientific and technological understanding…</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Integrate research with education activities to communicate a broader context</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Partner with museums, nature/science centers and the like, to develop exhibits in STEM, etc.; host events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Present research and education results in formats useful to policy makers and in their environments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Translate research into complementary fields via conference presentations across disciplines and among beneficiary populations</a:t>
            </a:r>
          </a:p>
        </p:txBody>
      </p:sp>
    </p:spTree>
    <p:extLst>
      <p:ext uri="{BB962C8B-B14F-4D97-AF65-F5344CB8AC3E}">
        <p14:creationId xmlns:p14="http://schemas.microsoft.com/office/powerpoint/2010/main" val="129430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B0771F-23F7-4EBC-8918-60AE0DC9DAE8}"/>
              </a:ext>
            </a:extLst>
          </p:cNvPr>
          <p:cNvSpPr txBox="1"/>
          <p:nvPr/>
        </p:nvSpPr>
        <p:spPr>
          <a:xfrm>
            <a:off x="652631" y="626291"/>
            <a:ext cx="10886738" cy="5878532"/>
          </a:xfrm>
          <a:prstGeom prst="rect">
            <a:avLst/>
          </a:prstGeom>
          <a:noFill/>
        </p:spPr>
        <p:txBody>
          <a:bodyPr wrap="square">
            <a:spAutoFit/>
          </a:bodyPr>
          <a:lstStyle/>
          <a:p>
            <a:r>
              <a:rPr lang="en-US" sz="2400" b="1" dirty="0">
                <a:latin typeface="+mj-lt"/>
              </a:rPr>
              <a:t>What do we mean by Broader Impacts? </a:t>
            </a:r>
          </a:p>
          <a:p>
            <a:endParaRPr lang="en-US" sz="2000" b="1" dirty="0">
              <a:latin typeface="+mj-lt"/>
            </a:endParaRPr>
          </a:p>
          <a:p>
            <a:r>
              <a:rPr lang="en-US" sz="2000" dirty="0">
                <a:latin typeface="+mj-lt"/>
              </a:rPr>
              <a:t>“Broader Impacts” is a term most recognizable by the academic and research community as an element of review criteria established by the National Science Foundation. </a:t>
            </a:r>
          </a:p>
          <a:p>
            <a:endParaRPr lang="en-US" sz="2000" dirty="0">
              <a:latin typeface="+mj-lt"/>
            </a:endParaRPr>
          </a:p>
          <a:p>
            <a:r>
              <a:rPr lang="en-US" sz="2000" dirty="0">
                <a:latin typeface="+mj-lt"/>
              </a:rPr>
              <a:t>In today’s broader research funding landscape, this term has come to define a </a:t>
            </a:r>
            <a:r>
              <a:rPr lang="en-US" sz="2000" dirty="0">
                <a:effectLst/>
                <a:latin typeface="+mj-lt"/>
                <a:ea typeface="Calibri" panose="020F0502020204030204" pitchFamily="34" charset="0"/>
                <a:cs typeface="Times New Roman" panose="02020603050405020304" pitchFamily="18" charset="0"/>
              </a:rPr>
              <a:t>project's ability to leverage broad and diverse resources to affect change or create non-academic benefits to a specific audience or sector of society.</a:t>
            </a:r>
          </a:p>
          <a:p>
            <a:endParaRPr lang="en-US" sz="2000" dirty="0">
              <a:latin typeface="+mj-lt"/>
              <a:ea typeface="Calibri" panose="020F0502020204030204" pitchFamily="34" charset="0"/>
              <a:cs typeface="Times New Roman" panose="02020603050405020304" pitchFamily="18" charset="0"/>
            </a:endParaRPr>
          </a:p>
          <a:p>
            <a:r>
              <a:rPr lang="en-US" sz="2000" dirty="0">
                <a:latin typeface="+mj-lt"/>
                <a:ea typeface="Calibri" panose="020F0502020204030204" pitchFamily="34" charset="0"/>
                <a:cs typeface="Times New Roman" panose="02020603050405020304" pitchFamily="18" charset="0"/>
              </a:rPr>
              <a:t>Today, w</a:t>
            </a:r>
            <a:r>
              <a:rPr lang="en-US" sz="2000" dirty="0">
                <a:effectLst/>
                <a:latin typeface="+mj-lt"/>
                <a:ea typeface="Calibri" panose="020F0502020204030204" pitchFamily="34" charset="0"/>
                <a:cs typeface="Times New Roman" panose="02020603050405020304" pitchFamily="18" charset="0"/>
              </a:rPr>
              <a:t>e’ll review:</a:t>
            </a:r>
          </a:p>
          <a:p>
            <a:pPr marL="285750" indent="-285750">
              <a:buFont typeface="Arial" panose="020B0604020202020204" pitchFamily="34" charset="0"/>
              <a:buChar char="•"/>
            </a:pPr>
            <a:r>
              <a:rPr lang="en-US" sz="2000" dirty="0">
                <a:latin typeface="+mj-lt"/>
                <a:ea typeface="Calibri" panose="020F0502020204030204" pitchFamily="34" charset="0"/>
                <a:cs typeface="Times New Roman" panose="02020603050405020304" pitchFamily="18" charset="0"/>
              </a:rPr>
              <a:t>Quick history and evolution of “Broader Impacts”</a:t>
            </a:r>
          </a:p>
          <a:p>
            <a:pPr marL="285750" indent="-285750">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Some types of Impact</a:t>
            </a:r>
          </a:p>
          <a:p>
            <a:pPr marL="285750" indent="-285750">
              <a:buFont typeface="Arial" panose="020B0604020202020204" pitchFamily="34" charset="0"/>
              <a:buChar char="•"/>
            </a:pPr>
            <a:r>
              <a:rPr lang="en-US" sz="2000" dirty="0">
                <a:latin typeface="+mj-lt"/>
                <a:ea typeface="Calibri" panose="020F0502020204030204" pitchFamily="34" charset="0"/>
                <a:cs typeface="Times New Roman" panose="02020603050405020304" pitchFamily="18" charset="0"/>
              </a:rPr>
              <a:t>Tips for demonstrating impact in your proposal</a:t>
            </a:r>
          </a:p>
          <a:p>
            <a:pPr marL="285750" indent="-285750">
              <a:buFont typeface="Arial" panose="020B0604020202020204" pitchFamily="34" charset="0"/>
              <a:buChar char="•"/>
            </a:pPr>
            <a:r>
              <a:rPr lang="en-US" sz="2000" dirty="0">
                <a:latin typeface="+mj-lt"/>
                <a:ea typeface="Calibri" panose="020F0502020204030204" pitchFamily="34" charset="0"/>
                <a:cs typeface="Times New Roman" panose="02020603050405020304" pitchFamily="18" charset="0"/>
              </a:rPr>
              <a:t>Your “Broader Impacts” identity</a:t>
            </a:r>
          </a:p>
          <a:p>
            <a:pPr marL="285750" indent="-285750">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Additional resources to support impact planning, demonstration, and evaluation</a:t>
            </a:r>
          </a:p>
          <a:p>
            <a:endParaRPr lang="en-US" b="1" dirty="0">
              <a:latin typeface="+mj-lt"/>
              <a:ea typeface="Calibri" panose="020F0502020204030204" pitchFamily="34" charset="0"/>
              <a:cs typeface="Times New Roman" panose="02020603050405020304" pitchFamily="18" charset="0"/>
            </a:endParaRP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38294229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a:spLocks noGrp="1"/>
          </p:cNvSpPr>
          <p:nvPr>
            <p:ph type="body" idx="1"/>
          </p:nvPr>
        </p:nvSpPr>
        <p:spPr>
          <a:xfrm>
            <a:off x="444517" y="1397938"/>
            <a:ext cx="7110805" cy="565768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1FAAAA"/>
              </a:buClr>
              <a:buSzPts val="2775"/>
              <a:buFont typeface="Arial"/>
              <a:buChar char="•"/>
            </a:pPr>
            <a:r>
              <a:rPr lang="en-US" sz="2400" dirty="0">
                <a:solidFill>
                  <a:schemeClr val="tx2">
                    <a:lumMod val="75000"/>
                    <a:lumOff val="25000"/>
                  </a:schemeClr>
                </a:solidFill>
                <a:latin typeface="Candara"/>
                <a:ea typeface="Candara"/>
                <a:cs typeface="Candara"/>
                <a:sym typeface="Candara"/>
              </a:rPr>
              <a:t>Project Summary &amp; Abstract </a:t>
            </a:r>
          </a:p>
          <a:p>
            <a:pPr marL="457200" lvl="0" indent="-457200" algn="l" rtl="0">
              <a:lnSpc>
                <a:spcPct val="100000"/>
              </a:lnSpc>
              <a:spcBef>
                <a:spcPts val="0"/>
              </a:spcBef>
              <a:spcAft>
                <a:spcPts val="0"/>
              </a:spcAft>
              <a:buClr>
                <a:srgbClr val="1FAAAA"/>
              </a:buClr>
              <a:buSzPts val="2775"/>
              <a:buFont typeface="Arial"/>
              <a:buChar char="•"/>
            </a:pPr>
            <a:r>
              <a:rPr lang="en-US" sz="2400" dirty="0">
                <a:solidFill>
                  <a:schemeClr val="tx2">
                    <a:lumMod val="75000"/>
                    <a:lumOff val="25000"/>
                  </a:schemeClr>
                </a:solidFill>
                <a:latin typeface="Candara"/>
                <a:ea typeface="Candara"/>
                <a:cs typeface="Candara"/>
                <a:sym typeface="Candara"/>
              </a:rPr>
              <a:t>Project Description: “Broader Impacts of the Proposed Work”</a:t>
            </a:r>
            <a:endParaRPr sz="1600" dirty="0">
              <a:solidFill>
                <a:schemeClr val="tx2">
                  <a:lumMod val="75000"/>
                  <a:lumOff val="25000"/>
                </a:schemeClr>
              </a:solidFill>
            </a:endParaRPr>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Special Information and Supplementary Documentation</a:t>
            </a:r>
            <a:endParaRPr sz="1600" dirty="0"/>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Postdoc Mentoring Plan</a:t>
            </a:r>
            <a:endParaRPr sz="1600" dirty="0"/>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Data Management Plan</a:t>
            </a:r>
            <a:endParaRPr sz="1600" dirty="0"/>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Letters of Collaboration</a:t>
            </a:r>
            <a:endParaRPr sz="1600" dirty="0"/>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Biosketch</a:t>
            </a:r>
            <a:endParaRPr sz="2400" dirty="0">
              <a:latin typeface="Candara"/>
              <a:ea typeface="Candara"/>
              <a:cs typeface="Candara"/>
              <a:sym typeface="Candara"/>
            </a:endParaRPr>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Budget &amp; Justification</a:t>
            </a:r>
            <a:endParaRPr sz="1600" dirty="0"/>
          </a:p>
          <a:p>
            <a:pPr marL="457200" lvl="0" indent="-457200" algn="l" rtl="0">
              <a:lnSpc>
                <a:spcPct val="100000"/>
              </a:lnSpc>
              <a:spcBef>
                <a:spcPts val="555"/>
              </a:spcBef>
              <a:spcAft>
                <a:spcPts val="0"/>
              </a:spcAft>
              <a:buClr>
                <a:srgbClr val="1FAAAA"/>
              </a:buClr>
              <a:buSzPts val="2775"/>
              <a:buFont typeface="Arial"/>
              <a:buChar char="•"/>
            </a:pPr>
            <a:r>
              <a:rPr lang="en-US" sz="2400" dirty="0">
                <a:latin typeface="Candara"/>
                <a:ea typeface="Candara"/>
                <a:cs typeface="Candara"/>
                <a:sym typeface="Candara"/>
              </a:rPr>
              <a:t>Annual Report</a:t>
            </a:r>
            <a:endParaRPr sz="1600" dirty="0"/>
          </a:p>
        </p:txBody>
      </p:sp>
      <p:pic>
        <p:nvPicPr>
          <p:cNvPr id="280" name="Google Shape;280;p14" descr="http://orsp.umich.edu/sites/default/files/pappg.png">
            <a:hlinkClick r:id="rId3"/>
          </p:cNvPr>
          <p:cNvPicPr preferRelativeResize="0"/>
          <p:nvPr/>
        </p:nvPicPr>
        <p:blipFill rotWithShape="1">
          <a:blip r:embed="rId4">
            <a:alphaModFix/>
          </a:blip>
          <a:srcRect/>
          <a:stretch/>
        </p:blipFill>
        <p:spPr>
          <a:xfrm>
            <a:off x="8648086" y="1949656"/>
            <a:ext cx="3099397" cy="4044743"/>
          </a:xfrm>
          <a:prstGeom prst="rect">
            <a:avLst/>
          </a:prstGeom>
          <a:noFill/>
          <a:ln w="9525" cap="flat" cmpd="sng">
            <a:solidFill>
              <a:schemeClr val="dk1"/>
            </a:solidFill>
            <a:prstDash val="solid"/>
            <a:round/>
            <a:headEnd type="none" w="sm" len="sm"/>
            <a:tailEnd type="none" w="sm" len="sm"/>
          </a:ln>
        </p:spPr>
      </p:pic>
      <p:sp>
        <p:nvSpPr>
          <p:cNvPr id="281" name="Google Shape;281;p14"/>
          <p:cNvSpPr txBox="1">
            <a:spLocks noGrp="1"/>
          </p:cNvSpPr>
          <p:nvPr>
            <p:ph type="title"/>
          </p:nvPr>
        </p:nvSpPr>
        <p:spPr>
          <a:xfrm>
            <a:off x="585415" y="547512"/>
            <a:ext cx="11162068" cy="6321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AAAA"/>
              </a:buClr>
              <a:buSzPts val="3200"/>
              <a:buFont typeface="Montserrat"/>
              <a:buNone/>
            </a:pPr>
            <a:r>
              <a:rPr lang="en-US" sz="2800" b="1" dirty="0">
                <a:latin typeface="+mn-lt"/>
                <a:ea typeface="Montserrat"/>
                <a:cs typeface="Montserrat"/>
                <a:sym typeface="Montserrat"/>
              </a:rPr>
              <a:t>Where does BI appear in my NSF proposal? </a:t>
            </a:r>
            <a:endParaRPr sz="18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5"/>
          <p:cNvPicPr preferRelativeResize="0"/>
          <p:nvPr/>
        </p:nvPicPr>
        <p:blipFill rotWithShape="1">
          <a:blip r:embed="rId3">
            <a:alphaModFix/>
          </a:blip>
          <a:srcRect/>
          <a:stretch/>
        </p:blipFill>
        <p:spPr>
          <a:xfrm>
            <a:off x="5707908" y="1454936"/>
            <a:ext cx="6762278" cy="3834851"/>
          </a:xfrm>
          <a:prstGeom prst="rect">
            <a:avLst/>
          </a:prstGeom>
          <a:noFill/>
          <a:ln>
            <a:noFill/>
          </a:ln>
        </p:spPr>
      </p:pic>
      <p:sp>
        <p:nvSpPr>
          <p:cNvPr id="289" name="Google Shape;289;p15"/>
          <p:cNvSpPr/>
          <p:nvPr/>
        </p:nvSpPr>
        <p:spPr>
          <a:xfrm>
            <a:off x="1" y="713476"/>
            <a:ext cx="5707908" cy="4706112"/>
          </a:xfrm>
          <a:prstGeom prst="rect">
            <a:avLst/>
          </a:prstGeom>
          <a:solidFill>
            <a:srgbClr val="4B4F5A">
              <a:alpha val="60000"/>
            </a:srgbClr>
          </a:solidFill>
          <a:ln>
            <a:noFill/>
          </a:ln>
          <a:effectLst>
            <a:outerShdw blurRad="457200" sx="97000" sy="97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25664"/>
              </a:solidFill>
              <a:latin typeface="Calibri"/>
              <a:ea typeface="Calibri"/>
              <a:cs typeface="Calibri"/>
              <a:sym typeface="Calibri"/>
            </a:endParaRPr>
          </a:p>
        </p:txBody>
      </p:sp>
      <p:sp>
        <p:nvSpPr>
          <p:cNvPr id="290" name="Google Shape;290;p15"/>
          <p:cNvSpPr txBox="1">
            <a:spLocks noGrp="1"/>
          </p:cNvSpPr>
          <p:nvPr>
            <p:ph type="title"/>
          </p:nvPr>
        </p:nvSpPr>
        <p:spPr>
          <a:xfrm>
            <a:off x="795023" y="1124126"/>
            <a:ext cx="3791712" cy="1127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600"/>
              <a:buFont typeface="Montserrat"/>
              <a:buNone/>
            </a:pPr>
            <a:r>
              <a:rPr lang="en-US" sz="1600">
                <a:solidFill>
                  <a:schemeClr val="lt1"/>
                </a:solidFill>
                <a:latin typeface="Montserrat"/>
                <a:ea typeface="Montserrat"/>
                <a:cs typeface="Montserrat"/>
                <a:sym typeface="Montserrat"/>
              </a:rPr>
              <a:t>NSF program officer:</a:t>
            </a:r>
            <a:endParaRPr/>
          </a:p>
        </p:txBody>
      </p:sp>
      <p:sp>
        <p:nvSpPr>
          <p:cNvPr id="291" name="Google Shape;291;p15"/>
          <p:cNvSpPr txBox="1"/>
          <p:nvPr/>
        </p:nvSpPr>
        <p:spPr>
          <a:xfrm>
            <a:off x="467468" y="1225064"/>
            <a:ext cx="975360" cy="193566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167F7F"/>
              </a:buClr>
              <a:buSzPts val="12500"/>
              <a:buFont typeface="Arial"/>
              <a:buNone/>
            </a:pPr>
            <a:r>
              <a:rPr lang="en-US" sz="12500" b="1" i="0">
                <a:solidFill>
                  <a:srgbClr val="167F7F"/>
                </a:solidFill>
                <a:latin typeface="Gill Sans"/>
                <a:ea typeface="Gill Sans"/>
                <a:cs typeface="Gill Sans"/>
                <a:sym typeface="Gill Sans"/>
              </a:rPr>
              <a:t>“</a:t>
            </a:r>
            <a:endParaRPr/>
          </a:p>
        </p:txBody>
      </p:sp>
      <p:sp>
        <p:nvSpPr>
          <p:cNvPr id="292" name="Google Shape;292;p15"/>
          <p:cNvSpPr txBox="1"/>
          <p:nvPr/>
        </p:nvSpPr>
        <p:spPr>
          <a:xfrm>
            <a:off x="3752507" y="2465476"/>
            <a:ext cx="975360" cy="193566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167F7F"/>
              </a:buClr>
              <a:buSzPts val="12500"/>
              <a:buFont typeface="Arial"/>
              <a:buNone/>
            </a:pPr>
            <a:r>
              <a:rPr lang="en-US" sz="12500" b="1" i="0">
                <a:solidFill>
                  <a:srgbClr val="167F7F"/>
                </a:solidFill>
                <a:latin typeface="Gill Sans"/>
                <a:ea typeface="Gill Sans"/>
                <a:cs typeface="Gill Sans"/>
                <a:sym typeface="Gill Sans"/>
              </a:rPr>
              <a:t>”</a:t>
            </a:r>
            <a:endParaRPr/>
          </a:p>
        </p:txBody>
      </p:sp>
      <p:cxnSp>
        <p:nvCxnSpPr>
          <p:cNvPr id="293" name="Google Shape;293;p15"/>
          <p:cNvCxnSpPr/>
          <p:nvPr/>
        </p:nvCxnSpPr>
        <p:spPr>
          <a:xfrm>
            <a:off x="614914" y="1454937"/>
            <a:ext cx="0" cy="466264"/>
          </a:xfrm>
          <a:prstGeom prst="straightConnector1">
            <a:avLst/>
          </a:prstGeom>
          <a:noFill/>
          <a:ln w="38100" cap="flat" cmpd="sng">
            <a:solidFill>
              <a:schemeClr val="accent1"/>
            </a:solidFill>
            <a:prstDash val="solid"/>
            <a:miter lim="800000"/>
            <a:headEnd type="none" w="sm" len="sm"/>
            <a:tailEnd type="none" w="sm" len="sm"/>
          </a:ln>
        </p:spPr>
      </p:cxnSp>
      <p:cxnSp>
        <p:nvCxnSpPr>
          <p:cNvPr id="296" name="Google Shape;296;p15"/>
          <p:cNvCxnSpPr/>
          <p:nvPr/>
        </p:nvCxnSpPr>
        <p:spPr>
          <a:xfrm>
            <a:off x="5242332" y="706791"/>
            <a:ext cx="1181" cy="4706457"/>
          </a:xfrm>
          <a:prstGeom prst="straightConnector1">
            <a:avLst/>
          </a:prstGeom>
          <a:noFill/>
          <a:ln w="38100" cap="flat" cmpd="sng">
            <a:solidFill>
              <a:schemeClr val="accent1"/>
            </a:solidFill>
            <a:prstDash val="solid"/>
            <a:miter lim="800000"/>
            <a:headEnd type="none" w="sm" len="sm"/>
            <a:tailEnd type="none" w="sm" len="sm"/>
          </a:ln>
        </p:spPr>
      </p:cxnSp>
      <p:sp>
        <p:nvSpPr>
          <p:cNvPr id="298" name="Google Shape;298;p15"/>
          <p:cNvSpPr txBox="1"/>
          <p:nvPr/>
        </p:nvSpPr>
        <p:spPr>
          <a:xfrm>
            <a:off x="1121173" y="2011595"/>
            <a:ext cx="3518120" cy="302572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800"/>
              <a:buFont typeface="Montserrat"/>
              <a:buNone/>
            </a:pPr>
            <a:r>
              <a:rPr lang="en-US" sz="2800" b="1" dirty="0">
                <a:solidFill>
                  <a:schemeClr val="lt1"/>
                </a:solidFill>
                <a:latin typeface="Montserrat"/>
                <a:ea typeface="Montserrat"/>
                <a:cs typeface="Montserrat"/>
                <a:sym typeface="Montserrat"/>
              </a:rPr>
              <a:t>The BEST broader impacts plans are seamlessly integrated into the research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09073" y="876300"/>
            <a:ext cx="11373854" cy="51054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NSF and other proposals, BI may be integrated throughout a proposal by…</a:t>
            </a:r>
            <a:endParaRPr lang="en-US" sz="2400" dirty="0"/>
          </a:p>
          <a:p>
            <a:pPr lvl="2">
              <a:spcAft>
                <a:spcPts val="600"/>
              </a:spcAft>
            </a:pPr>
            <a:endParaRPr lang="en-US" sz="1800" dirty="0"/>
          </a:p>
          <a:p>
            <a:pPr lvl="2">
              <a:spcAft>
                <a:spcPts val="600"/>
              </a:spcAft>
            </a:pPr>
            <a:r>
              <a:rPr lang="en-US" sz="1800" dirty="0"/>
              <a:t>Setting specific IMPACT goals and objectives</a:t>
            </a:r>
          </a:p>
          <a:p>
            <a:pPr lvl="2">
              <a:spcAft>
                <a:spcPts val="600"/>
              </a:spcAft>
            </a:pPr>
            <a:r>
              <a:rPr lang="en-US" sz="1800" dirty="0"/>
              <a:t>Statistics and references (justification and baseline for impact performance indicators)</a:t>
            </a:r>
          </a:p>
          <a:p>
            <a:pPr lvl="2">
              <a:spcAft>
                <a:spcPts val="600"/>
              </a:spcAft>
            </a:pPr>
            <a:r>
              <a:rPr lang="en-US" sz="1800" dirty="0"/>
              <a:t>Using the “chain” concept</a:t>
            </a:r>
          </a:p>
          <a:p>
            <a:pPr lvl="2">
              <a:spcAft>
                <a:spcPts val="600"/>
              </a:spcAft>
            </a:pPr>
            <a:r>
              <a:rPr lang="en-US" sz="1800" dirty="0"/>
              <a:t>Proactive language (“will” not “should” or “might”)</a:t>
            </a:r>
          </a:p>
          <a:p>
            <a:pPr lvl="2">
              <a:spcAft>
                <a:spcPts val="600"/>
              </a:spcAft>
            </a:pPr>
            <a:r>
              <a:rPr lang="en-US" sz="1800" dirty="0"/>
              <a:t>Specificity  - provide detail about proposed activities (support with collaborator commitment if possible)</a:t>
            </a:r>
          </a:p>
          <a:p>
            <a:pPr lvl="2">
              <a:spcAft>
                <a:spcPts val="600"/>
              </a:spcAft>
            </a:pPr>
            <a:r>
              <a:rPr lang="en-US" sz="1800" dirty="0"/>
              <a:t>Direct v. indirect impacts</a:t>
            </a:r>
          </a:p>
          <a:p>
            <a:pPr lvl="2">
              <a:spcAft>
                <a:spcPts val="600"/>
              </a:spcAft>
            </a:pPr>
            <a:r>
              <a:rPr lang="en-US" sz="1800" dirty="0"/>
              <a:t>Timeframes and deliverables </a:t>
            </a:r>
          </a:p>
          <a:p>
            <a:pPr lvl="2">
              <a:spcAft>
                <a:spcPts val="600"/>
              </a:spcAft>
            </a:pPr>
            <a:r>
              <a:rPr lang="en-US" sz="1800" dirty="0"/>
              <a:t>Clearly defined roles of researchers, partners, and collaborators (and students/other education beneficiaries)</a:t>
            </a:r>
          </a:p>
          <a:p>
            <a:pPr lvl="2">
              <a:spcAft>
                <a:spcPts val="600"/>
              </a:spcAft>
            </a:pPr>
            <a:r>
              <a:rPr lang="en-US" sz="1800" dirty="0"/>
              <a:t>Describe institutional support (of applicant and stakeholders)</a:t>
            </a:r>
          </a:p>
          <a:p>
            <a:pPr lvl="2">
              <a:spcAft>
                <a:spcPts val="600"/>
              </a:spcAft>
            </a:pPr>
            <a:r>
              <a:rPr lang="en-US" sz="1800" dirty="0"/>
              <a:t>Bios and C&amp;P by demonstrating established relationship, where applicable</a:t>
            </a:r>
          </a:p>
          <a:p>
            <a:pPr lvl="2">
              <a:spcAft>
                <a:spcPts val="600"/>
              </a:spcAft>
            </a:pPr>
            <a:r>
              <a:rPr lang="en-US" sz="1800" dirty="0"/>
              <a:t>Budget by demonstrating devoted resources</a:t>
            </a:r>
          </a:p>
          <a:p>
            <a:pPr marL="914400" lvl="2" indent="0">
              <a:spcAft>
                <a:spcPts val="600"/>
              </a:spcAft>
              <a:buNone/>
            </a:pPr>
            <a:endParaRPr lang="en-US" sz="1800" dirty="0"/>
          </a:p>
          <a:p>
            <a:pPr marL="914400" lvl="2" indent="0">
              <a:spcAft>
                <a:spcPts val="600"/>
              </a:spcAft>
              <a:buNone/>
            </a:pPr>
            <a:endParaRPr lang="en-US" sz="1600" dirty="0"/>
          </a:p>
          <a:p>
            <a:pPr marL="0" indent="0">
              <a:buNone/>
            </a:pPr>
            <a:endParaRPr lang="en-US" b="1" dirty="0"/>
          </a:p>
        </p:txBody>
      </p:sp>
    </p:spTree>
    <p:extLst>
      <p:ext uri="{BB962C8B-B14F-4D97-AF65-F5344CB8AC3E}">
        <p14:creationId xmlns:p14="http://schemas.microsoft.com/office/powerpoint/2010/main" val="401543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p:nvPr/>
        </p:nvSpPr>
        <p:spPr>
          <a:xfrm>
            <a:off x="2009422" y="1978064"/>
            <a:ext cx="8173156" cy="25145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Candara"/>
                <a:cs typeface="Candara"/>
                <a:sym typeface="Montserrat"/>
              </a:rPr>
              <a:t>Broader Impacts </a:t>
            </a:r>
          </a:p>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Candara"/>
                <a:cs typeface="Candara"/>
                <a:sym typeface="Montserrat"/>
              </a:rPr>
              <a:t>Resources</a:t>
            </a:r>
            <a:endParaRPr sz="6600" b="1" dirty="0">
              <a:solidFill>
                <a:srgbClr val="1FAAAA"/>
              </a:solidFill>
              <a:latin typeface="Candara"/>
              <a:ea typeface="Candara"/>
              <a:cs typeface="Candara"/>
              <a:sym typeface="Candara"/>
            </a:endParaRPr>
          </a:p>
        </p:txBody>
      </p:sp>
    </p:spTree>
    <p:extLst>
      <p:ext uri="{BB962C8B-B14F-4D97-AF65-F5344CB8AC3E}">
        <p14:creationId xmlns:p14="http://schemas.microsoft.com/office/powerpoint/2010/main" val="196603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5"/>
          <p:cNvSpPr txBox="1"/>
          <p:nvPr/>
        </p:nvSpPr>
        <p:spPr>
          <a:xfrm>
            <a:off x="403690" y="542545"/>
            <a:ext cx="9098844" cy="587022"/>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1FAAAA"/>
              </a:buClr>
              <a:buSzPts val="3200"/>
              <a:buFont typeface="Montserrat"/>
              <a:buNone/>
              <a:tabLst/>
              <a:defRPr/>
            </a:pPr>
            <a:r>
              <a:rPr kumimoji="0" lang="en-US" sz="3200" b="1" i="0" u="none" strike="noStrike" kern="0" cap="none" spc="0" normalizeH="0" baseline="0" noProof="0" dirty="0">
                <a:ln>
                  <a:noFill/>
                </a:ln>
                <a:solidFill>
                  <a:srgbClr val="1FAAAA"/>
                </a:solidFill>
                <a:effectLst/>
                <a:uLnTx/>
                <a:uFillTx/>
                <a:latin typeface="Montserrat"/>
                <a:ea typeface="Montserrat"/>
                <a:cs typeface="Montserrat"/>
                <a:sym typeface="Montserrat"/>
              </a:rPr>
              <a:t>BI Resources At/Near MSU</a:t>
            </a:r>
            <a:endParaRPr kumimoji="0" sz="3200" b="1" i="0" u="none" strike="noStrike" kern="0" cap="none" spc="0" normalizeH="0" baseline="0" noProof="0" dirty="0">
              <a:ln>
                <a:noFill/>
              </a:ln>
              <a:solidFill>
                <a:srgbClr val="1FAAAA"/>
              </a:solidFill>
              <a:effectLst/>
              <a:uLnTx/>
              <a:uFillTx/>
              <a:latin typeface="Candara"/>
              <a:ea typeface="Candara"/>
              <a:cs typeface="Candara"/>
              <a:sym typeface="Candara"/>
            </a:endParaRPr>
          </a:p>
        </p:txBody>
      </p:sp>
      <p:sp>
        <p:nvSpPr>
          <p:cNvPr id="576" name="Google Shape;576;p45"/>
          <p:cNvSpPr txBox="1"/>
          <p:nvPr/>
        </p:nvSpPr>
        <p:spPr>
          <a:xfrm>
            <a:off x="373269" y="1201036"/>
            <a:ext cx="11818731" cy="5336416"/>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Office of Research Development (our website has resources, and we can find others!)</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Center for Community Engaged Learning </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MS Cooperative Extension; 4H; FFA</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MSU’s Centers and Institutes</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Undergraduate Research Office – REUs, MARC, etc.</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Evaluation: SSRC; RCU; NSPARC</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Office of Institutional Diversity and Inclusion; disability resource center </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Local museums, science/technology centers, zoos, aquaria, nature centers, etc.</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Local schools, after-school programs; STEM summer camps</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Office of Student Affairs/Student </a:t>
            </a:r>
            <a:r>
              <a:rPr lang="en-US" kern="0" dirty="0">
                <a:solidFill>
                  <a:srgbClr val="FFFFFF"/>
                </a:solidFill>
                <a:latin typeface="Montserrat"/>
                <a:ea typeface="Montserrat"/>
                <a:cs typeface="Montserrat"/>
                <a:sym typeface="Montserrat"/>
              </a:rPr>
              <a:t>Activities (MVC)</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Gr</a:t>
            </a:r>
            <a:r>
              <a:rPr lang="en-US" kern="0" dirty="0">
                <a:solidFill>
                  <a:srgbClr val="FFFFFF"/>
                </a:solidFill>
                <a:latin typeface="Montserrat"/>
                <a:ea typeface="Montserrat"/>
                <a:cs typeface="Montserrat"/>
                <a:sym typeface="Montserrat"/>
              </a:rPr>
              <a:t>eater Starkville Development Partnership</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Local Science Cafés; Farmers Markets; County Fairs</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kumimoji="0" lang="en-US" b="0" i="0" u="none" strike="noStrike" kern="0" cap="none" spc="0" normalizeH="0" baseline="0" noProof="0" dirty="0">
                <a:ln>
                  <a:noFill/>
                </a:ln>
                <a:solidFill>
                  <a:srgbClr val="FFFFFF"/>
                </a:solidFill>
                <a:effectLst/>
                <a:uLnTx/>
                <a:uFillTx/>
                <a:latin typeface="Montserrat"/>
                <a:ea typeface="Montserrat"/>
                <a:cs typeface="Montserrat"/>
                <a:sym typeface="Montserrat"/>
              </a:rPr>
              <a:t>Local senior centers, scouting groups, homeschool cooperatives</a:t>
            </a:r>
          </a:p>
          <a:p>
            <a:pPr marL="457200" marR="0" lvl="0" indent="-457200" algn="l" defTabSz="914400" rtl="0" eaLnBrk="1" fontAlgn="auto" latinLnBrk="0" hangingPunct="1">
              <a:lnSpc>
                <a:spcPct val="90000"/>
              </a:lnSpc>
              <a:spcBef>
                <a:spcPts val="750"/>
              </a:spcBef>
              <a:spcAft>
                <a:spcPts val="0"/>
              </a:spcAft>
              <a:buClr>
                <a:srgbClr val="1FAAAA"/>
              </a:buClr>
              <a:buSzPts val="2200"/>
              <a:buFont typeface="Arial"/>
              <a:buChar char="•"/>
              <a:tabLst/>
              <a:defRPr/>
            </a:pPr>
            <a:r>
              <a:rPr lang="en-US" kern="0" dirty="0">
                <a:solidFill>
                  <a:srgbClr val="FFFFFF"/>
                </a:solidFill>
                <a:latin typeface="Montserrat"/>
                <a:cs typeface="Arial"/>
                <a:sym typeface="Montserrat"/>
              </a:rPr>
              <a:t>Regional industries and workforce development partners</a:t>
            </a:r>
            <a:endParaRPr kumimoji="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A132FCB-B5B4-417C-9E11-9813E1104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7614F1-58A8-4F51-BE9E-460C2D12B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949972-ABE9-4305-8999-ABC76BCA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hlinkClick r:id="rId2"/>
            <a:extLst>
              <a:ext uri="{FF2B5EF4-FFF2-40B4-BE49-F238E27FC236}">
                <a16:creationId xmlns:a16="http://schemas.microsoft.com/office/drawing/2014/main" id="{4F1EBF6A-6B5A-45F0-B048-95BDD140D380}"/>
              </a:ext>
            </a:extLst>
          </p:cNvPr>
          <p:cNvPicPr>
            <a:picLocks noChangeAspect="1"/>
          </p:cNvPicPr>
          <p:nvPr/>
        </p:nvPicPr>
        <p:blipFill rotWithShape="1">
          <a:blip r:embed="rId3"/>
          <a:srcRect t="12162"/>
          <a:stretch/>
        </p:blipFill>
        <p:spPr>
          <a:xfrm>
            <a:off x="457200" y="457200"/>
            <a:ext cx="11277600" cy="5943600"/>
          </a:xfrm>
          <a:prstGeom prst="rect">
            <a:avLst/>
          </a:prstGeom>
        </p:spPr>
      </p:pic>
    </p:spTree>
    <p:extLst>
      <p:ext uri="{BB962C8B-B14F-4D97-AF65-F5344CB8AC3E}">
        <p14:creationId xmlns:p14="http://schemas.microsoft.com/office/powerpoint/2010/main" val="82811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3">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2"/>
            <a:extLst>
              <a:ext uri="{FF2B5EF4-FFF2-40B4-BE49-F238E27FC236}">
                <a16:creationId xmlns:a16="http://schemas.microsoft.com/office/drawing/2014/main" id="{B249F70E-BABB-4B91-9171-1731A3B72712}"/>
              </a:ext>
            </a:extLst>
          </p:cNvPr>
          <p:cNvPicPr>
            <a:picLocks noChangeAspect="1"/>
          </p:cNvPicPr>
          <p:nvPr/>
        </p:nvPicPr>
        <p:blipFill rotWithShape="1">
          <a:blip r:embed="rId3"/>
          <a:srcRect l="11977" r="4317" b="-1"/>
          <a:stretch/>
        </p:blipFill>
        <p:spPr>
          <a:xfrm>
            <a:off x="-1" y="1"/>
            <a:ext cx="12192002" cy="6408742"/>
          </a:xfrm>
          <a:prstGeom prst="rect">
            <a:avLst/>
          </a:prstGeom>
        </p:spPr>
      </p:pic>
      <p:sp>
        <p:nvSpPr>
          <p:cNvPr id="20" name="Rectangle 15">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62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4;p24">
            <a:extLst>
              <a:ext uri="{FF2B5EF4-FFF2-40B4-BE49-F238E27FC236}">
                <a16:creationId xmlns:a16="http://schemas.microsoft.com/office/drawing/2014/main" id="{FE7EEF9B-4E6E-4754-901C-D9CD1B1A4EEA}"/>
              </a:ext>
            </a:extLst>
          </p:cNvPr>
          <p:cNvSpPr txBox="1"/>
          <p:nvPr/>
        </p:nvSpPr>
        <p:spPr>
          <a:xfrm>
            <a:off x="2009422" y="1978064"/>
            <a:ext cx="8173156" cy="25145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Candara"/>
                <a:cs typeface="Candara"/>
                <a:sym typeface="Montserrat"/>
              </a:rPr>
              <a:t>Your Broader Impacts Identity</a:t>
            </a:r>
            <a:endParaRPr sz="6600" b="1" dirty="0">
              <a:solidFill>
                <a:srgbClr val="1FAAAA"/>
              </a:solidFill>
              <a:latin typeface="Candara"/>
              <a:ea typeface="Candara"/>
              <a:cs typeface="Candara"/>
              <a:sym typeface="Candara"/>
            </a:endParaRPr>
          </a:p>
        </p:txBody>
      </p:sp>
    </p:spTree>
    <p:extLst>
      <p:ext uri="{BB962C8B-B14F-4D97-AF65-F5344CB8AC3E}">
        <p14:creationId xmlns:p14="http://schemas.microsoft.com/office/powerpoint/2010/main" val="3608608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3"/>
          <p:cNvSpPr txBox="1">
            <a:spLocks noGrp="1"/>
          </p:cNvSpPr>
          <p:nvPr>
            <p:ph idx="1"/>
          </p:nvPr>
        </p:nvSpPr>
        <p:spPr>
          <a:xfrm>
            <a:off x="556612" y="1075348"/>
            <a:ext cx="10902696" cy="4351338"/>
          </a:xfrm>
          <a:prstGeom prst="rect">
            <a:avLst/>
          </a:prstGeom>
          <a:noFill/>
          <a:ln>
            <a:noFill/>
          </a:ln>
        </p:spPr>
        <p:txBody>
          <a:bodyPr spcFirstLastPara="1" wrap="square" lIns="91425" tIns="45700" rIns="91425" bIns="45700" anchor="t" anchorCtr="0">
            <a:normAutofit/>
          </a:bodyPr>
          <a:lstStyle/>
          <a:p>
            <a:pPr marL="171450" lvl="0" indent="-203200" algn="l" rtl="0">
              <a:lnSpc>
                <a:spcPct val="100000"/>
              </a:lnSpc>
              <a:spcBef>
                <a:spcPts val="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Everyone who does research has a </a:t>
            </a:r>
            <a:r>
              <a:rPr lang="en-US" sz="2400" i="1" dirty="0">
                <a:latin typeface="Montserrat" panose="00000500000000000000" pitchFamily="2" charset="0"/>
                <a:ea typeface="Calibri"/>
                <a:cs typeface="Calibri"/>
                <a:sym typeface="Calibri"/>
              </a:rPr>
              <a:t>RESEARCH IDENTITY</a:t>
            </a:r>
            <a:endParaRPr sz="2400" dirty="0">
              <a:latin typeface="Montserrat" panose="00000500000000000000" pitchFamily="2" charset="0"/>
            </a:endParaRPr>
          </a:p>
          <a:p>
            <a:pPr marL="171450" lvl="0" indent="-203200" algn="l" rtl="0">
              <a:lnSpc>
                <a:spcPct val="100000"/>
              </a:lnSpc>
              <a:spcBef>
                <a:spcPts val="75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This is your footprint, your unique identity in the research landscape based on your individual contributions to your field</a:t>
            </a:r>
            <a:endParaRPr sz="2400" dirty="0">
              <a:latin typeface="Montserrat" panose="00000500000000000000" pitchFamily="2" charset="0"/>
            </a:endParaRPr>
          </a:p>
          <a:p>
            <a:pPr marL="171450" lvl="0" indent="-203200" algn="l" rtl="0">
              <a:lnSpc>
                <a:spcPct val="100000"/>
              </a:lnSpc>
              <a:spcBef>
                <a:spcPts val="75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It shapes the choices you make, the collaborations you seek out, the grants you target, the journals in which you seek to publish, etc.</a:t>
            </a:r>
            <a:endParaRPr sz="2400" dirty="0">
              <a:latin typeface="Montserrat" panose="00000500000000000000" pitchFamily="2" charset="0"/>
            </a:endParaRPr>
          </a:p>
          <a:p>
            <a:pPr marL="171450" lvl="0" indent="-203200" algn="l" rtl="0">
              <a:lnSpc>
                <a:spcPct val="100000"/>
              </a:lnSpc>
              <a:spcBef>
                <a:spcPts val="75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It is dynamic</a:t>
            </a:r>
            <a:endParaRPr sz="2400" dirty="0">
              <a:latin typeface="Montserrat" panose="00000500000000000000" pitchFamily="2" charset="0"/>
            </a:endParaRPr>
          </a:p>
          <a:p>
            <a:pPr marL="171450" lvl="0" indent="-203200" algn="l" rtl="0">
              <a:lnSpc>
                <a:spcPct val="100000"/>
              </a:lnSpc>
              <a:spcBef>
                <a:spcPts val="75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It is (or will someday be) your research legacy</a:t>
            </a:r>
            <a:endParaRPr sz="2400" dirty="0">
              <a:latin typeface="Montserrat" panose="00000500000000000000" pitchFamily="2" charset="0"/>
            </a:endParaRPr>
          </a:p>
          <a:p>
            <a:pPr marL="171450" lvl="0" indent="-203200" algn="l" rtl="0">
              <a:lnSpc>
                <a:spcPct val="100000"/>
              </a:lnSpc>
              <a:spcBef>
                <a:spcPts val="750"/>
              </a:spcBef>
              <a:spcAft>
                <a:spcPts val="0"/>
              </a:spcAft>
              <a:buClr>
                <a:schemeClr val="bg1"/>
              </a:buClr>
              <a:buSzPts val="3200"/>
              <a:buChar char="•"/>
            </a:pPr>
            <a:r>
              <a:rPr lang="en-US" sz="2400" dirty="0">
                <a:latin typeface="Montserrat" panose="00000500000000000000" pitchFamily="2" charset="0"/>
                <a:ea typeface="Calibri"/>
                <a:cs typeface="Calibri"/>
                <a:sym typeface="Calibri"/>
              </a:rPr>
              <a:t>Whether consciously, or not, you spend a lot of time thinking about your </a:t>
            </a:r>
            <a:r>
              <a:rPr lang="en-US" sz="2400" i="1" dirty="0">
                <a:latin typeface="Montserrat" panose="00000500000000000000" pitchFamily="2" charset="0"/>
                <a:ea typeface="Calibri"/>
                <a:cs typeface="Calibri"/>
                <a:sym typeface="Calibri"/>
              </a:rPr>
              <a:t>RESEARCH IDENTITY</a:t>
            </a:r>
            <a:endParaRPr sz="2400" dirty="0">
              <a:latin typeface="Montserrat" panose="00000500000000000000" pitchFamily="2" charset="0"/>
              <a:ea typeface="Calibri"/>
              <a:cs typeface="Calibri"/>
              <a:sym typeface="Calibri"/>
            </a:endParaRPr>
          </a:p>
        </p:txBody>
      </p:sp>
      <p:sp>
        <p:nvSpPr>
          <p:cNvPr id="164" name="Google Shape;164;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4"/>
              </a:buClr>
              <a:buSzPts val="4800"/>
              <a:buFont typeface="Calibri"/>
              <a:buNone/>
            </a:pPr>
            <a:r>
              <a:rPr lang="en-US" sz="3200" b="1" dirty="0">
                <a:latin typeface="Montserrat" panose="00000500000000000000" pitchFamily="2" charset="0"/>
                <a:ea typeface="Calibri"/>
                <a:cs typeface="Calibri"/>
                <a:sym typeface="Calibri"/>
              </a:rPr>
              <a:t>Starting Point…</a:t>
            </a:r>
            <a:endParaRPr sz="1400" dirty="0">
              <a:latin typeface="Montserrat" panose="00000500000000000000" pitchFamily="2" charset="0"/>
            </a:endParaRPr>
          </a:p>
        </p:txBody>
      </p:sp>
    </p:spTree>
    <p:extLst>
      <p:ext uri="{BB962C8B-B14F-4D97-AF65-F5344CB8AC3E}">
        <p14:creationId xmlns:p14="http://schemas.microsoft.com/office/powerpoint/2010/main" val="90862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Montserrat"/>
              </a:rPr>
              <a:t>Building your BI Identity</a:t>
            </a:r>
          </a:p>
        </p:txBody>
      </p:sp>
      <p:graphicFrame>
        <p:nvGraphicFramePr>
          <p:cNvPr id="4" name="Content Placeholder 4"/>
          <p:cNvGraphicFramePr>
            <a:graphicFrameLocks noGrp="1"/>
          </p:cNvGraphicFramePr>
          <p:nvPr>
            <p:ph idx="4294967295"/>
          </p:nvPr>
        </p:nvGraphicFramePr>
        <p:xfrm>
          <a:off x="1365608" y="1055077"/>
          <a:ext cx="9372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848600" y="1157645"/>
            <a:ext cx="3429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474A54"/>
                </a:solidFill>
                <a:effectLst/>
                <a:uLnTx/>
                <a:uFillTx/>
                <a:latin typeface="Calibri" panose="020F0502020204030204"/>
                <a:ea typeface="+mn-ea"/>
                <a:cs typeface="+mn-cs"/>
              </a:rPr>
              <a:t>Impact sweet spot!</a:t>
            </a:r>
          </a:p>
        </p:txBody>
      </p:sp>
      <p:sp>
        <p:nvSpPr>
          <p:cNvPr id="3" name="Rounded Rectangle 2"/>
          <p:cNvSpPr/>
          <p:nvPr/>
        </p:nvSpPr>
        <p:spPr>
          <a:xfrm>
            <a:off x="304800" y="1847910"/>
            <a:ext cx="3674762" cy="514290"/>
          </a:xfrm>
          <a:prstGeom prst="roundRect">
            <a:avLst/>
          </a:prstGeom>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What would I LOVE to do?</a:t>
            </a:r>
          </a:p>
        </p:txBody>
      </p:sp>
      <p:sp>
        <p:nvSpPr>
          <p:cNvPr id="7" name="Rounded Rectangle 6"/>
          <p:cNvSpPr/>
          <p:nvPr/>
        </p:nvSpPr>
        <p:spPr>
          <a:xfrm>
            <a:off x="609600" y="5257800"/>
            <a:ext cx="3619500" cy="533400"/>
          </a:xfrm>
          <a:prstGeom prst="roundRect">
            <a:avLst/>
          </a:prstGeom>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What SHOULD I do?</a:t>
            </a:r>
          </a:p>
        </p:txBody>
      </p:sp>
      <p:sp>
        <p:nvSpPr>
          <p:cNvPr id="8" name="Rounded Rectangle 7"/>
          <p:cNvSpPr/>
          <p:nvPr/>
        </p:nvSpPr>
        <p:spPr>
          <a:xfrm>
            <a:off x="8750591" y="2590801"/>
            <a:ext cx="3212809" cy="533399"/>
          </a:xfrm>
          <a:prstGeom prst="roundRect">
            <a:avLst/>
          </a:prstGeom>
          <a:solidFill>
            <a:schemeClr val="accent1"/>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What</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CAN I Do?</a:t>
            </a:r>
          </a:p>
        </p:txBody>
      </p:sp>
      <p:sp>
        <p:nvSpPr>
          <p:cNvPr id="11" name="Right Arrow 10"/>
          <p:cNvSpPr/>
          <p:nvPr/>
        </p:nvSpPr>
        <p:spPr>
          <a:xfrm rot="7797863">
            <a:off x="5627497" y="2668968"/>
            <a:ext cx="2874114" cy="233826"/>
          </a:xfrm>
          <a:prstGeom prst="rightArrow">
            <a:avLst>
              <a:gd name="adj1" fmla="val 50000"/>
              <a:gd name="adj2" fmla="val 104933"/>
            </a:avLst>
          </a:prstGeom>
          <a:solidFill>
            <a:schemeClr val="tx1">
              <a:lumMod val="60000"/>
              <a:lumOff val="40000"/>
            </a:schemeClr>
          </a:solidFill>
          <a:scene3d>
            <a:camera prst="orthographicFront"/>
            <a:lightRig rig="threePt" dir="t"/>
          </a:scene3d>
          <a:sp3d>
            <a:bevelT w="152400" h="50800" prst="softRoun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751A15"/>
                </a:solidFill>
                <a:prstDash val="solid"/>
              </a:ln>
              <a:solidFill>
                <a:srgbClr val="751A15">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9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39" y="698270"/>
            <a:ext cx="10625934" cy="3815660"/>
          </a:xfrm>
          <a:prstGeom prst="rect">
            <a:avLst/>
          </a:prstGeom>
        </p:spPr>
        <p:txBody>
          <a:bodyPr wrap="square">
            <a:spAutoFit/>
          </a:bodyPr>
          <a:lstStyle/>
          <a:p>
            <a:pPr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600" i="1" dirty="0">
                <a:latin typeface="Calibri" panose="020F0502020204030204" pitchFamily="34" charset="0"/>
                <a:ea typeface="Calibri" panose="020F0502020204030204" pitchFamily="34" charset="0"/>
                <a:cs typeface="Times New Roman" panose="02020603050405020304" pitchFamily="18" charset="0"/>
              </a:rPr>
              <a:t>If the concept of impact has relevance only because of an NSF instruction, then the potential for success of your proposal is diminished.</a:t>
            </a:r>
          </a:p>
          <a:p>
            <a:pPr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Portions of today’s presentation are made available through </a:t>
            </a:r>
            <a:r>
              <a:rPr lang="en-US" b="1" dirty="0">
                <a:latin typeface="Calibri" panose="020F0502020204030204" pitchFamily="34" charset="0"/>
                <a:ea typeface="Calibri" panose="020F0502020204030204" pitchFamily="34" charset="0"/>
                <a:cs typeface="Times New Roman" panose="02020603050405020304" pitchFamily="18" charset="0"/>
                <a:hlinkClick r:id="rId2"/>
              </a:rPr>
              <a:t>ARIS (Advancing Research Impact in Society) </a:t>
            </a:r>
            <a:r>
              <a:rPr lang="en-US" b="1" dirty="0">
                <a:latin typeface="Calibri" panose="020F0502020204030204" pitchFamily="34" charset="0"/>
                <a:ea typeface="Calibri" panose="020F0502020204030204" pitchFamily="34" charset="0"/>
                <a:cs typeface="Times New Roman" panose="02020603050405020304" pitchFamily="18" charset="0"/>
              </a:rPr>
              <a:t>through support </a:t>
            </a:r>
            <a:r>
              <a:rPr lang="en-US" b="1" dirty="0">
                <a:latin typeface="Calibri" panose="020F0502020204030204" pitchFamily="34" charset="0"/>
                <a:ea typeface="Calibri" panose="020F0502020204030204" pitchFamily="34" charset="0"/>
                <a:cs typeface="Calibri" panose="020F0502020204030204" pitchFamily="34" charset="0"/>
              </a:rPr>
              <a:t>from the </a:t>
            </a:r>
            <a:r>
              <a:rPr kumimoji="0" lang="en-US" b="1" i="0" u="none" strike="noStrike" kern="0" cap="none" spc="0" normalizeH="0" baseline="0" noProof="0" dirty="0">
                <a:ln>
                  <a:noFill/>
                </a:ln>
                <a:effectLst/>
                <a:uLnTx/>
                <a:uFillTx/>
                <a:latin typeface="Calibri" panose="020F0502020204030204" pitchFamily="34" charset="0"/>
                <a:ea typeface="Montserrat Light"/>
                <a:cs typeface="Calibri" panose="020F0502020204030204" pitchFamily="34" charset="0"/>
                <a:sym typeface="Montserrat Light"/>
              </a:rPr>
              <a:t>National Science Foundation under grants OIA-1810732 and MCB-1408736.</a:t>
            </a:r>
            <a:endParaRPr lang="en-US"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BD890087-84FF-414E-9F4B-A4CA6E2D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262" y="4851182"/>
            <a:ext cx="3419475" cy="1028700"/>
          </a:xfrm>
          <a:prstGeom prst="rect">
            <a:avLst/>
          </a:prstGeom>
        </p:spPr>
      </p:pic>
    </p:spTree>
    <p:extLst>
      <p:ext uri="{BB962C8B-B14F-4D97-AF65-F5344CB8AC3E}">
        <p14:creationId xmlns:p14="http://schemas.microsoft.com/office/powerpoint/2010/main" val="15443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7" y="103514"/>
            <a:ext cx="10980391" cy="506085"/>
          </a:xfrm>
        </p:spPr>
        <p:txBody>
          <a:bodyPr>
            <a:noAutofit/>
          </a:bodyPr>
          <a:lstStyle/>
          <a:p>
            <a:pPr marL="1771650" indent="-1771650"/>
            <a:r>
              <a:rPr lang="en-US" sz="3200" b="1" dirty="0">
                <a:latin typeface="Montserrat"/>
              </a:rPr>
              <a:t>Building your BI Identity – What is </a:t>
            </a:r>
            <a:r>
              <a:rPr lang="en-US" sz="3200" b="1" i="1" dirty="0">
                <a:latin typeface="Montserrat"/>
              </a:rPr>
              <a:t>your</a:t>
            </a:r>
            <a:r>
              <a:rPr lang="en-US" sz="3200" b="1" dirty="0">
                <a:latin typeface="Montserrat"/>
              </a:rPr>
              <a:t> identity?</a:t>
            </a:r>
          </a:p>
        </p:txBody>
      </p:sp>
      <p:sp>
        <p:nvSpPr>
          <p:cNvPr id="5" name="Content Placeholder 4"/>
          <p:cNvSpPr>
            <a:spLocks noGrp="1"/>
          </p:cNvSpPr>
          <p:nvPr>
            <p:ph idx="4294967295"/>
          </p:nvPr>
        </p:nvSpPr>
        <p:spPr>
          <a:xfrm>
            <a:off x="475487" y="717873"/>
            <a:ext cx="7634177" cy="5453801"/>
          </a:xfrm>
          <a:prstGeom prst="rect">
            <a:avLst/>
          </a:prstGeom>
        </p:spPr>
        <p:txBody>
          <a:bodyPr wrap="square">
            <a:spAutoFit/>
          </a:bodyPr>
          <a:lstStyle/>
          <a:p>
            <a:pPr marL="0" indent="0" defTabSz="457200" fontAlgn="base">
              <a:spcBef>
                <a:spcPct val="0"/>
              </a:spcBef>
              <a:spcAft>
                <a:spcPts val="2400"/>
              </a:spcAft>
              <a:buNone/>
            </a:pPr>
            <a:r>
              <a:rPr lang="en-US" sz="2400" dirty="0">
                <a:solidFill>
                  <a:schemeClr val="tx1">
                    <a:lumMod val="75000"/>
                    <a:lumOff val="25000"/>
                  </a:schemeClr>
                </a:solidFill>
                <a:latin typeface="Montserrat"/>
                <a:ea typeface="MS PGothic" pitchFamily="34" charset="-128"/>
              </a:rPr>
              <a:t>Craft a 3-4 sentence “Impact Identity and Goals” statement </a:t>
            </a:r>
          </a:p>
          <a:p>
            <a:pPr marL="0" indent="0" defTabSz="457200" fontAlgn="base">
              <a:spcBef>
                <a:spcPct val="0"/>
              </a:spcBef>
              <a:spcAft>
                <a:spcPts val="2400"/>
              </a:spcAft>
              <a:buNone/>
            </a:pPr>
            <a:r>
              <a:rPr lang="en-US" sz="2400" dirty="0">
                <a:solidFill>
                  <a:schemeClr val="tx1">
                    <a:lumMod val="75000"/>
                    <a:lumOff val="25000"/>
                  </a:schemeClr>
                </a:solidFill>
                <a:latin typeface="Montserrat"/>
                <a:ea typeface="MS PGothic" pitchFamily="34" charset="-128"/>
              </a:rPr>
              <a:t>You can frame it as follows: If I am successful in my BI efforts over the next 10 year, what will my </a:t>
            </a:r>
            <a:r>
              <a:rPr lang="en-US" sz="2400" dirty="0" err="1">
                <a:solidFill>
                  <a:schemeClr val="tx1">
                    <a:lumMod val="75000"/>
                    <a:lumOff val="25000"/>
                  </a:schemeClr>
                </a:solidFill>
                <a:latin typeface="Montserrat"/>
                <a:ea typeface="MS PGothic" pitchFamily="34" charset="-128"/>
              </a:rPr>
              <a:t>biosketch</a:t>
            </a:r>
            <a:r>
              <a:rPr lang="en-US" sz="2400" dirty="0">
                <a:solidFill>
                  <a:schemeClr val="tx1">
                    <a:lumMod val="75000"/>
                    <a:lumOff val="25000"/>
                  </a:schemeClr>
                </a:solidFill>
                <a:latin typeface="Montserrat"/>
                <a:ea typeface="MS PGothic" pitchFamily="34" charset="-128"/>
              </a:rPr>
              <a:t> say about the impact my work has had on society? Address questions such as:</a:t>
            </a:r>
          </a:p>
          <a:p>
            <a:pPr marL="342900" indent="-342900" defTabSz="457200" fontAlgn="base">
              <a:spcBef>
                <a:spcPct val="0"/>
              </a:spcBef>
              <a:spcAft>
                <a:spcPts val="2400"/>
              </a:spcAft>
              <a:buClr>
                <a:schemeClr val="tx2"/>
              </a:buClr>
              <a:buFont typeface="Arial" panose="020B0604020202020204" pitchFamily="34" charset="0"/>
              <a:buChar char="•"/>
            </a:pPr>
            <a:r>
              <a:rPr lang="en-US" sz="2000" dirty="0">
                <a:solidFill>
                  <a:schemeClr val="tx1">
                    <a:lumMod val="75000"/>
                    <a:lumOff val="25000"/>
                  </a:schemeClr>
                </a:solidFill>
                <a:latin typeface="Montserrat"/>
                <a:ea typeface="MS PGothic" pitchFamily="34" charset="-128"/>
              </a:rPr>
              <a:t>Who are you, what impact can your work have?</a:t>
            </a:r>
          </a:p>
          <a:p>
            <a:pPr marL="342900" indent="-342900" defTabSz="457200" fontAlgn="base">
              <a:spcBef>
                <a:spcPct val="0"/>
              </a:spcBef>
              <a:spcAft>
                <a:spcPts val="2400"/>
              </a:spcAft>
              <a:buClr>
                <a:schemeClr val="tx2"/>
              </a:buClr>
              <a:buFont typeface="Arial" panose="020B0604020202020204" pitchFamily="34" charset="0"/>
              <a:buChar char="•"/>
            </a:pPr>
            <a:r>
              <a:rPr lang="en-US" sz="2000" dirty="0">
                <a:solidFill>
                  <a:schemeClr val="tx1">
                    <a:lumMod val="75000"/>
                    <a:lumOff val="25000"/>
                  </a:schemeClr>
                </a:solidFill>
                <a:latin typeface="Montserrat"/>
                <a:ea typeface="MS PGothic" pitchFamily="34" charset="-128"/>
              </a:rPr>
              <a:t>What change do you want to see as a result of your work and why? </a:t>
            </a:r>
          </a:p>
          <a:p>
            <a:pPr marL="342900" indent="-342900" defTabSz="457200" fontAlgn="base">
              <a:spcBef>
                <a:spcPct val="0"/>
              </a:spcBef>
              <a:spcAft>
                <a:spcPts val="2400"/>
              </a:spcAft>
              <a:buClr>
                <a:schemeClr val="tx2"/>
              </a:buClr>
              <a:buFont typeface="Arial" panose="020B0604020202020204" pitchFamily="34" charset="0"/>
              <a:buChar char="•"/>
            </a:pPr>
            <a:r>
              <a:rPr lang="en-US" sz="2000" dirty="0">
                <a:solidFill>
                  <a:schemeClr val="tx1">
                    <a:lumMod val="75000"/>
                    <a:lumOff val="25000"/>
                  </a:schemeClr>
                </a:solidFill>
                <a:latin typeface="Montserrat"/>
                <a:ea typeface="MS PGothic" pitchFamily="34" charset="-128"/>
              </a:rPr>
              <a:t>Who is (are) your audience(s) or beneficiaries?</a:t>
            </a:r>
          </a:p>
          <a:p>
            <a:pPr marL="342900" indent="-342900" defTabSz="457200" fontAlgn="base">
              <a:spcBef>
                <a:spcPct val="0"/>
              </a:spcBef>
              <a:spcAft>
                <a:spcPts val="2400"/>
              </a:spcAft>
              <a:buClr>
                <a:schemeClr val="tx2"/>
              </a:buClr>
              <a:buFont typeface="Arial" panose="020B0604020202020204" pitchFamily="34" charset="0"/>
              <a:buChar char="•"/>
            </a:pPr>
            <a:r>
              <a:rPr lang="en-US" sz="2000" dirty="0">
                <a:solidFill>
                  <a:schemeClr val="tx1">
                    <a:lumMod val="75000"/>
                    <a:lumOff val="25000"/>
                  </a:schemeClr>
                </a:solidFill>
                <a:latin typeface="Montserrat"/>
                <a:ea typeface="MS PGothic" pitchFamily="34" charset="-128"/>
              </a:rPr>
              <a:t>What are your preferred media/processes to realize desired impacts?</a:t>
            </a:r>
          </a:p>
        </p:txBody>
      </p:sp>
      <p:graphicFrame>
        <p:nvGraphicFramePr>
          <p:cNvPr id="6" name="Content Placeholder 4"/>
          <p:cNvGraphicFramePr>
            <a:graphicFrameLocks noGrp="1"/>
          </p:cNvGraphicFramePr>
          <p:nvPr>
            <p:ph idx="4294967295"/>
          </p:nvPr>
        </p:nvGraphicFramePr>
        <p:xfrm>
          <a:off x="7029927" y="1287812"/>
          <a:ext cx="5367636" cy="4983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27868" y="6279949"/>
            <a:ext cx="9675628" cy="461665"/>
          </a:xfrm>
          <a:prstGeom prst="rect">
            <a:avLst/>
          </a:prstGeom>
          <a:noFill/>
        </p:spPr>
        <p:txBody>
          <a:bodyPr wrap="square" rtlCol="0">
            <a:spAutoFit/>
          </a:bodyPr>
          <a:lstStyle/>
          <a:p>
            <a:r>
              <a:rPr lang="en-US" sz="2400" b="1" dirty="0">
                <a:latin typeface="Montserrat" panose="00000500000000000000" pitchFamily="2" charset="0"/>
              </a:rPr>
              <a:t>Remember: This is not a contract…it’s a potential roadmap!</a:t>
            </a:r>
          </a:p>
        </p:txBody>
      </p:sp>
    </p:spTree>
    <p:extLst>
      <p:ext uri="{BB962C8B-B14F-4D97-AF65-F5344CB8AC3E}">
        <p14:creationId xmlns:p14="http://schemas.microsoft.com/office/powerpoint/2010/main" val="112261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p:nvPr/>
        </p:nvSpPr>
        <p:spPr>
          <a:xfrm>
            <a:off x="2009422" y="1978064"/>
            <a:ext cx="8173156" cy="25145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Montserrat"/>
                <a:cs typeface="Montserrat"/>
                <a:sym typeface="Montserrat"/>
              </a:rPr>
              <a:t>Creating a BI Plan</a:t>
            </a:r>
            <a:endParaRPr sz="6600" b="1" dirty="0">
              <a:solidFill>
                <a:srgbClr val="1FAAAA"/>
              </a:solidFill>
              <a:latin typeface="Candara"/>
              <a:ea typeface="Candara"/>
              <a:cs typeface="Candara"/>
              <a:sym typeface="Candar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7F20C-CAA3-462A-9D96-13B50D54C7FD}"/>
              </a:ext>
            </a:extLst>
          </p:cNvPr>
          <p:cNvSpPr txBox="1"/>
          <p:nvPr/>
        </p:nvSpPr>
        <p:spPr>
          <a:xfrm>
            <a:off x="745415" y="731084"/>
            <a:ext cx="10701169" cy="1077218"/>
          </a:xfrm>
          <a:prstGeom prst="rect">
            <a:avLst/>
          </a:prstGeom>
          <a:noFill/>
        </p:spPr>
        <p:txBody>
          <a:bodyPr wrap="square">
            <a:spAutoFit/>
          </a:bodyPr>
          <a:lstStyle/>
          <a:p>
            <a:pPr marL="0" indent="0" algn="ctr">
              <a:spcAft>
                <a:spcPts val="600"/>
              </a:spcAft>
              <a:buNone/>
            </a:pPr>
            <a:r>
              <a:rPr lang="en-US" sz="3200" b="1" dirty="0"/>
              <a:t>The </a:t>
            </a:r>
            <a:r>
              <a:rPr lang="en-US" sz="3200" b="1" dirty="0">
                <a:solidFill>
                  <a:schemeClr val="tx2">
                    <a:lumMod val="50000"/>
                    <a:lumOff val="50000"/>
                  </a:schemeClr>
                </a:solidFill>
              </a:rPr>
              <a:t>Broader Impacts Wizard</a:t>
            </a:r>
            <a:r>
              <a:rPr lang="en-US" sz="3200" b="1" dirty="0"/>
              <a:t> provides prompts and questions to help with the design of your BI plans and activities</a:t>
            </a:r>
            <a:r>
              <a:rPr lang="en-US" sz="2400" b="1" dirty="0"/>
              <a:t>.</a:t>
            </a:r>
          </a:p>
        </p:txBody>
      </p:sp>
      <p:sp>
        <p:nvSpPr>
          <p:cNvPr id="4" name="Google Shape;392;p25">
            <a:extLst>
              <a:ext uri="{FF2B5EF4-FFF2-40B4-BE49-F238E27FC236}">
                <a16:creationId xmlns:a16="http://schemas.microsoft.com/office/drawing/2014/main" id="{24E3D8B0-2AEF-4FC5-9856-50421DBC83F2}"/>
              </a:ext>
            </a:extLst>
          </p:cNvPr>
          <p:cNvSpPr txBox="1"/>
          <p:nvPr/>
        </p:nvSpPr>
        <p:spPr>
          <a:xfrm>
            <a:off x="483298" y="2060552"/>
            <a:ext cx="11225401" cy="5234730"/>
          </a:xfrm>
          <a:prstGeom prst="rect">
            <a:avLst/>
          </a:prstGeom>
          <a:noFill/>
          <a:ln>
            <a:noFill/>
          </a:ln>
        </p:spPr>
        <p:txBody>
          <a:bodyPr spcFirstLastPara="1" wrap="square" lIns="91425" tIns="45700" rIns="91425" bIns="45700" anchor="t" anchorCtr="0">
            <a:noAutofit/>
          </a:bodyPr>
          <a:lstStyle/>
          <a:p>
            <a:pPr marL="457200" marR="0" lvl="0" indent="-390525" algn="l" rtl="0">
              <a:lnSpc>
                <a:spcPct val="90000"/>
              </a:lnSpc>
              <a:spcBef>
                <a:spcPts val="0"/>
              </a:spcBef>
              <a:spcAft>
                <a:spcPts val="0"/>
              </a:spcAft>
              <a:buClr>
                <a:schemeClr val="accent4"/>
              </a:buClr>
              <a:buSzPts val="1050"/>
              <a:buFont typeface="Arial"/>
              <a:buNone/>
            </a:pPr>
            <a:endParaRPr sz="1050" dirty="0">
              <a:solidFill>
                <a:schemeClr val="lt1"/>
              </a:solidFill>
              <a:latin typeface="Candara"/>
              <a:ea typeface="Candara"/>
              <a:cs typeface="Candara"/>
              <a:sym typeface="Candara"/>
            </a:endParaRPr>
          </a:p>
          <a:p>
            <a:pPr marL="457200" marR="0" lvl="0" indent="-457200" algn="l" rtl="0">
              <a:lnSpc>
                <a:spcPct val="100000"/>
              </a:lnSpc>
              <a:spcBef>
                <a:spcPts val="750"/>
              </a:spcBef>
              <a:spcAft>
                <a:spcPts val="0"/>
              </a:spcAft>
              <a:buClr>
                <a:srgbClr val="1FAAAA"/>
              </a:buClr>
              <a:buSzPts val="2800"/>
              <a:buFont typeface="Arial"/>
              <a:buChar char="•"/>
            </a:pPr>
            <a:r>
              <a:rPr lang="en-US" sz="2000" dirty="0">
                <a:latin typeface="Montserrat"/>
                <a:ea typeface="Montserrat"/>
                <a:cs typeface="Montserrat"/>
                <a:sym typeface="Montserrat"/>
              </a:rPr>
              <a:t>A well-written BI section should include activities that are clearly described, have a well-justified rationale, demonstrate creativity or originality OR have a basis in established approaches</a:t>
            </a:r>
          </a:p>
          <a:p>
            <a:pPr marR="0" lvl="0" algn="l" rtl="0">
              <a:lnSpc>
                <a:spcPct val="100000"/>
              </a:lnSpc>
              <a:spcBef>
                <a:spcPts val="750"/>
              </a:spcBef>
              <a:spcAft>
                <a:spcPts val="0"/>
              </a:spcAft>
              <a:buClr>
                <a:srgbClr val="1FAAAA"/>
              </a:buClr>
              <a:buSzPts val="2800"/>
            </a:pPr>
            <a:endParaRPr sz="1400" dirty="0"/>
          </a:p>
          <a:p>
            <a:pPr marL="457200" marR="0" lvl="0" indent="-457200" algn="l" rtl="0">
              <a:lnSpc>
                <a:spcPct val="100000"/>
              </a:lnSpc>
              <a:spcBef>
                <a:spcPts val="750"/>
              </a:spcBef>
              <a:spcAft>
                <a:spcPts val="0"/>
              </a:spcAft>
              <a:buClr>
                <a:srgbClr val="1FAAAA"/>
              </a:buClr>
              <a:buSzPts val="2800"/>
              <a:buFont typeface="Arial"/>
              <a:buChar char="•"/>
            </a:pPr>
            <a:r>
              <a:rPr lang="en-US" sz="2000" dirty="0">
                <a:latin typeface="Montserrat"/>
                <a:ea typeface="Montserrat"/>
                <a:cs typeface="Montserrat"/>
                <a:sym typeface="Montserrat"/>
              </a:rPr>
              <a:t>The proposer should have a well-organized strategy for accomplishment of clearly stated goals; establish the qualifications of those responsible for the activities; and demonstrate sufficient resource for support</a:t>
            </a:r>
          </a:p>
          <a:p>
            <a:pPr marR="0" lvl="0" algn="l" rtl="0">
              <a:lnSpc>
                <a:spcPct val="100000"/>
              </a:lnSpc>
              <a:spcBef>
                <a:spcPts val="750"/>
              </a:spcBef>
              <a:spcAft>
                <a:spcPts val="0"/>
              </a:spcAft>
              <a:buClr>
                <a:srgbClr val="1FAAAA"/>
              </a:buClr>
              <a:buSzPts val="2800"/>
            </a:pPr>
            <a:endParaRPr sz="1400" dirty="0"/>
          </a:p>
          <a:p>
            <a:pPr marL="457200" marR="0" lvl="0" indent="-457200" algn="l" rtl="0">
              <a:lnSpc>
                <a:spcPct val="100000"/>
              </a:lnSpc>
              <a:spcBef>
                <a:spcPts val="750"/>
              </a:spcBef>
              <a:spcAft>
                <a:spcPts val="0"/>
              </a:spcAft>
              <a:buClr>
                <a:srgbClr val="1FAAAA"/>
              </a:buClr>
              <a:buSzPts val="2800"/>
              <a:buFont typeface="Arial"/>
              <a:buChar char="•"/>
            </a:pPr>
            <a:r>
              <a:rPr lang="en-US" sz="2000" dirty="0">
                <a:latin typeface="Montserrat"/>
                <a:ea typeface="Montserrat"/>
                <a:cs typeface="Montserrat"/>
                <a:sym typeface="Montserrat"/>
              </a:rPr>
              <a:t>A plan should be in place to document/assess results</a:t>
            </a:r>
          </a:p>
        </p:txBody>
      </p:sp>
    </p:spTree>
    <p:extLst>
      <p:ext uri="{BB962C8B-B14F-4D97-AF65-F5344CB8AC3E}">
        <p14:creationId xmlns:p14="http://schemas.microsoft.com/office/powerpoint/2010/main" val="2134354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FAAAA"/>
        </a:solidFill>
        <a:effectLst/>
      </p:bgPr>
    </p:bg>
    <p:spTree>
      <p:nvGrpSpPr>
        <p:cNvPr id="1" name="Shape 398"/>
        <p:cNvGrpSpPr/>
        <p:nvPr/>
      </p:nvGrpSpPr>
      <p:grpSpPr>
        <a:xfrm>
          <a:off x="0" y="0"/>
          <a:ext cx="0" cy="0"/>
          <a:chOff x="0" y="0"/>
          <a:chExt cx="0" cy="0"/>
        </a:xfrm>
      </p:grpSpPr>
      <p:sp>
        <p:nvSpPr>
          <p:cNvPr id="399" name="Google Shape;399;p26"/>
          <p:cNvSpPr txBox="1">
            <a:spLocks noGrp="1"/>
          </p:cNvSpPr>
          <p:nvPr>
            <p:ph type="body" idx="1"/>
          </p:nvPr>
        </p:nvSpPr>
        <p:spPr>
          <a:xfrm>
            <a:off x="601868" y="1942968"/>
            <a:ext cx="11590132" cy="579716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chemeClr val="lt1"/>
              </a:buClr>
              <a:buSzPts val="4400"/>
              <a:buFont typeface="Arial" panose="020B0604020202020204" pitchFamily="34" charset="0"/>
              <a:buChar char="•"/>
            </a:pPr>
            <a:r>
              <a:rPr lang="en-US" sz="2400" dirty="0">
                <a:latin typeface="Trebuchet MS" panose="020B0603020202020204" pitchFamily="34" charset="0"/>
                <a:ea typeface="Montserrat"/>
                <a:cs typeface="Montserrat"/>
                <a:sym typeface="Montserrat"/>
              </a:rPr>
              <a:t> What do you want to do (impact outcome goal)?</a:t>
            </a:r>
            <a:r>
              <a:rPr lang="en-US" sz="2400" b="1" dirty="0">
                <a:latin typeface="Trebuchet MS" panose="020B0603020202020204" pitchFamily="34" charset="0"/>
                <a:ea typeface="Montserrat"/>
                <a:cs typeface="Montserrat"/>
                <a:sym typeface="Montserrat"/>
              </a:rPr>
              <a:t> </a:t>
            </a:r>
          </a:p>
          <a:p>
            <a:pPr indent="-457200">
              <a:lnSpc>
                <a:spcPct val="100000"/>
              </a:lnSpc>
              <a:spcBef>
                <a:spcPts val="0"/>
              </a:spcBef>
              <a:buSzPts val="4400"/>
              <a:buFont typeface="Arial" panose="020B0604020202020204" pitchFamily="34" charset="0"/>
              <a:buChar char="•"/>
            </a:pPr>
            <a:r>
              <a:rPr lang="en-US" sz="2400" dirty="0">
                <a:latin typeface="Trebuchet MS" panose="020B0603020202020204" pitchFamily="34" charset="0"/>
                <a:ea typeface="Montserrat"/>
                <a:cs typeface="Montserrat"/>
                <a:sym typeface="Montserrat"/>
              </a:rPr>
              <a:t> Why do you want to do it?</a:t>
            </a:r>
            <a:endParaRPr lang="en-US" sz="2400" b="1" dirty="0">
              <a:latin typeface="Trebuchet MS" panose="020B0603020202020204" pitchFamily="34" charset="0"/>
              <a:ea typeface="Montserrat"/>
              <a:cs typeface="Montserrat"/>
              <a:sym typeface="Montserrat"/>
            </a:endParaRPr>
          </a:p>
          <a:p>
            <a:pPr marL="571500" indent="-571500">
              <a:lnSpc>
                <a:spcPct val="100000"/>
              </a:lnSpc>
              <a:spcBef>
                <a:spcPts val="0"/>
              </a:spcBef>
              <a:buSzPts val="4400"/>
              <a:buFont typeface="Arial"/>
              <a:buChar char="•"/>
            </a:pPr>
            <a:r>
              <a:rPr lang="en-US" sz="2400" dirty="0">
                <a:solidFill>
                  <a:schemeClr val="lt1"/>
                </a:solidFill>
                <a:latin typeface="Trebuchet MS" panose="020B0603020202020204" pitchFamily="34" charset="0"/>
                <a:ea typeface="Montserrat"/>
                <a:cs typeface="Montserrat"/>
                <a:sym typeface="Montserrat"/>
              </a:rPr>
              <a:t>What is your activity?</a:t>
            </a:r>
            <a:endParaRPr lang="en-US" dirty="0">
              <a:latin typeface="Trebuchet MS" panose="020B0603020202020204" pitchFamily="34" charset="0"/>
            </a:endParaRPr>
          </a:p>
          <a:p>
            <a:pPr marL="571500" indent="-571500">
              <a:lnSpc>
                <a:spcPct val="100000"/>
              </a:lnSpc>
              <a:spcBef>
                <a:spcPts val="0"/>
              </a:spcBef>
              <a:buSzPts val="4400"/>
              <a:buFont typeface="Arial"/>
              <a:buChar char="•"/>
            </a:pPr>
            <a:r>
              <a:rPr lang="en-US" sz="2400" dirty="0">
                <a:solidFill>
                  <a:schemeClr val="lt1"/>
                </a:solidFill>
                <a:latin typeface="Trebuchet MS" panose="020B0603020202020204" pitchFamily="34" charset="0"/>
                <a:ea typeface="Montserrat"/>
                <a:cs typeface="Montserrat"/>
                <a:sym typeface="Montserrat"/>
              </a:rPr>
              <a:t>What audience(s) will it serve?  </a:t>
            </a:r>
            <a:endParaRPr lang="en-US" dirty="0">
              <a:latin typeface="Trebuchet MS" panose="020B0603020202020204" pitchFamily="34" charset="0"/>
              <a:ea typeface="Montserrat"/>
              <a:cs typeface="Montserrat"/>
            </a:endParaRPr>
          </a:p>
          <a:p>
            <a:pPr marL="571500" indent="-571500">
              <a:lnSpc>
                <a:spcPct val="100000"/>
              </a:lnSpc>
              <a:spcBef>
                <a:spcPts val="0"/>
              </a:spcBef>
              <a:buSzPts val="4400"/>
              <a:buFont typeface="Arial"/>
              <a:buChar char="•"/>
            </a:pPr>
            <a:r>
              <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ontserrat"/>
                <a:cs typeface="Montserrat"/>
                <a:sym typeface="Montserrat"/>
              </a:rPr>
              <a:t>Will it serve people underrepresented in STEM?</a:t>
            </a:r>
            <a:endParaRPr lang="en-US" dirty="0">
              <a:solidFill>
                <a:srgbClr val="FFFFFF"/>
              </a:solidFill>
              <a:latin typeface="Trebuchet MS" panose="020B0603020202020204" pitchFamily="34" charset="0"/>
              <a:ea typeface="Montserrat"/>
              <a:cs typeface="Montserrat"/>
            </a:endParaRPr>
          </a:p>
          <a:p>
            <a:pPr marL="571500" indent="-571500">
              <a:lnSpc>
                <a:spcPct val="100000"/>
              </a:lnSpc>
              <a:spcBef>
                <a:spcPts val="0"/>
              </a:spcBef>
              <a:buSzPts val="4400"/>
              <a:buFont typeface="Arial"/>
              <a:buChar char="•"/>
            </a:pPr>
            <a:r>
              <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ontserrat"/>
                <a:cs typeface="Montserrat"/>
                <a:sym typeface="Montserrat"/>
              </a:rPr>
              <a:t>What need(s) or niche(s) does it fill?</a:t>
            </a:r>
            <a:endParaRPr sz="2400" dirty="0">
              <a:latin typeface="Trebuchet MS" panose="020B0603020202020204" pitchFamily="34" charset="0"/>
            </a:endParaRPr>
          </a:p>
          <a:p>
            <a:pPr marL="571500" lvl="0" indent="-571500" algn="l" rtl="0">
              <a:lnSpc>
                <a:spcPct val="100000"/>
              </a:lnSpc>
              <a:spcBef>
                <a:spcPts val="0"/>
              </a:spcBef>
              <a:spcAft>
                <a:spcPts val="0"/>
              </a:spcAft>
              <a:buClr>
                <a:schemeClr val="lt1"/>
              </a:buClr>
              <a:buSzPts val="4400"/>
              <a:buFont typeface="Arial"/>
              <a:buChar char="•"/>
            </a:pPr>
            <a:r>
              <a:rPr lang="en-US" sz="2400" dirty="0">
                <a:latin typeface="Trebuchet MS" panose="020B0603020202020204" pitchFamily="34" charset="0"/>
                <a:ea typeface="Montserrat"/>
                <a:cs typeface="Montserrat"/>
                <a:sym typeface="Montserrat"/>
              </a:rPr>
              <a:t>How will you do it?</a:t>
            </a:r>
            <a:endParaRPr sz="2400" dirty="0">
              <a:latin typeface="Trebuchet MS" panose="020B0603020202020204" pitchFamily="34" charset="0"/>
            </a:endParaRPr>
          </a:p>
          <a:p>
            <a:pPr marL="571500" lvl="0" indent="-571500" algn="l" rtl="0">
              <a:lnSpc>
                <a:spcPct val="100000"/>
              </a:lnSpc>
              <a:spcBef>
                <a:spcPts val="0"/>
              </a:spcBef>
              <a:spcAft>
                <a:spcPts val="0"/>
              </a:spcAft>
              <a:buClr>
                <a:schemeClr val="lt1"/>
              </a:buClr>
              <a:buSzPts val="4400"/>
              <a:buFont typeface="Arial"/>
              <a:buChar char="•"/>
            </a:pPr>
            <a:r>
              <a:rPr lang="en-US" sz="2400" dirty="0">
                <a:latin typeface="Trebuchet MS" panose="020B0603020202020204" pitchFamily="34" charset="0"/>
                <a:ea typeface="Montserrat"/>
                <a:cs typeface="Montserrat"/>
                <a:sym typeface="Montserrat"/>
              </a:rPr>
              <a:t>What resources will you need to do it?</a:t>
            </a:r>
            <a:endParaRPr lang="en-US" sz="2400" dirty="0">
              <a:latin typeface="Trebuchet MS" panose="020B0603020202020204" pitchFamily="34" charset="0"/>
            </a:endParaRPr>
          </a:p>
          <a:p>
            <a:pPr marL="571500" lvl="0" indent="-571500" algn="l" rtl="0">
              <a:lnSpc>
                <a:spcPct val="100000"/>
              </a:lnSpc>
              <a:spcBef>
                <a:spcPts val="0"/>
              </a:spcBef>
              <a:spcAft>
                <a:spcPts val="0"/>
              </a:spcAft>
              <a:buClr>
                <a:schemeClr val="lt1"/>
              </a:buClr>
              <a:buSzPts val="4400"/>
              <a:buFont typeface="Arial"/>
              <a:buChar char="•"/>
            </a:pPr>
            <a:r>
              <a:rPr lang="en-US" sz="2400" dirty="0">
                <a:latin typeface="Trebuchet MS" panose="020B0603020202020204" pitchFamily="34" charset="0"/>
                <a:ea typeface="Montserrat"/>
                <a:cs typeface="Montserrat"/>
                <a:sym typeface="Montserrat"/>
              </a:rPr>
              <a:t>Who will do it?  Who will help?</a:t>
            </a:r>
            <a:endParaRPr sz="2400" dirty="0">
              <a:latin typeface="Trebuchet MS" panose="020B0603020202020204" pitchFamily="34" charset="0"/>
            </a:endParaRPr>
          </a:p>
          <a:p>
            <a:pPr marL="571500" lvl="0" indent="-571500" algn="l" rtl="0">
              <a:lnSpc>
                <a:spcPct val="100000"/>
              </a:lnSpc>
              <a:spcBef>
                <a:spcPts val="0"/>
              </a:spcBef>
              <a:spcAft>
                <a:spcPts val="0"/>
              </a:spcAft>
              <a:buClr>
                <a:schemeClr val="lt1"/>
              </a:buClr>
              <a:buSzPts val="4400"/>
              <a:buFont typeface="Arial"/>
              <a:buChar char="•"/>
            </a:pPr>
            <a:r>
              <a:rPr lang="en-US" sz="2400" dirty="0">
                <a:latin typeface="Trebuchet MS" panose="020B0603020202020204" pitchFamily="34" charset="0"/>
                <a:ea typeface="Montserrat"/>
                <a:cs typeface="Montserrat"/>
                <a:sym typeface="Montserrat"/>
              </a:rPr>
              <a:t>How will you know you’ve done it?</a:t>
            </a:r>
          </a:p>
          <a:p>
            <a:pPr marL="571500" lvl="0" indent="-571500" algn="l" rtl="0">
              <a:lnSpc>
                <a:spcPct val="100000"/>
              </a:lnSpc>
              <a:spcBef>
                <a:spcPts val="0"/>
              </a:spcBef>
              <a:spcAft>
                <a:spcPts val="0"/>
              </a:spcAft>
              <a:buClr>
                <a:schemeClr val="lt1"/>
              </a:buClr>
              <a:buSzPts val="4400"/>
              <a:buFont typeface="Arial"/>
              <a:buChar char="•"/>
            </a:pPr>
            <a:r>
              <a:rPr lang="en-US" sz="2400" dirty="0">
                <a:solidFill>
                  <a:schemeClr val="lt1"/>
                </a:solidFill>
                <a:latin typeface="Trebuchet MS" panose="020B0603020202020204" pitchFamily="34" charset="0"/>
                <a:ea typeface="Montserrat"/>
                <a:cs typeface="Montserrat"/>
                <a:sym typeface="Montserrat"/>
              </a:rPr>
              <a:t>What is the timeline?</a:t>
            </a:r>
            <a:endParaRPr sz="2800" dirty="0">
              <a:latin typeface="Trebuchet MS" panose="020B0603020202020204" pitchFamily="34" charset="0"/>
              <a:ea typeface="Candara"/>
              <a:cs typeface="Candara"/>
              <a:sym typeface="Candara"/>
            </a:endParaRPr>
          </a:p>
        </p:txBody>
      </p:sp>
      <p:sp>
        <p:nvSpPr>
          <p:cNvPr id="400" name="Google Shape;400;p26"/>
          <p:cNvSpPr txBox="1"/>
          <p:nvPr/>
        </p:nvSpPr>
        <p:spPr>
          <a:xfrm>
            <a:off x="473072" y="623942"/>
            <a:ext cx="11206409" cy="1215615"/>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3200" b="1" i="0" u="none" strike="noStrike" kern="0" cap="none" spc="0" normalizeH="0" baseline="0" noProof="0" dirty="0">
                <a:ln>
                  <a:noFill/>
                </a:ln>
                <a:solidFill>
                  <a:srgbClr val="FFFFFF"/>
                </a:solidFill>
                <a:effectLst/>
                <a:uLnTx/>
                <a:uFillTx/>
                <a:latin typeface="Trebuchet MS" panose="020B0603020202020204" pitchFamily="34" charset="0"/>
                <a:ea typeface="Montserrat"/>
                <a:cs typeface="Montserrat"/>
                <a:sym typeface="Montserrat"/>
              </a:rPr>
              <a:t>Just as you prepare your “research plan” you should consider the same questions for your BI plan:</a:t>
            </a:r>
          </a:p>
          <a:p>
            <a:pPr marL="0" marR="0" lvl="0" indent="0" algn="l" defTabSz="914400" rtl="0" eaLnBrk="1" fontAlgn="auto" latinLnBrk="0" hangingPunct="1">
              <a:lnSpc>
                <a:spcPct val="90000"/>
              </a:lnSpc>
              <a:spcBef>
                <a:spcPts val="0"/>
              </a:spcBef>
              <a:spcAft>
                <a:spcPts val="0"/>
              </a:spcAft>
              <a:buClr>
                <a:srgbClr val="FFFFFF"/>
              </a:buClr>
              <a:buSzPts val="3200"/>
              <a:buFont typeface="Montserrat"/>
              <a:buNone/>
              <a:tabLst/>
              <a:defRPr/>
            </a:pPr>
            <a:endParaRPr kumimoji="0" lang="en-US" sz="3200" b="1" i="0" u="none" strike="noStrike" kern="0" cap="none" spc="0" normalizeH="0" baseline="0" noProof="0" dirty="0">
              <a:ln>
                <a:noFill/>
              </a:ln>
              <a:solidFill>
                <a:srgbClr val="FFFFFF"/>
              </a:solidFill>
              <a:effectLst/>
              <a:uLnTx/>
              <a:uFillTx/>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95134" y="994634"/>
            <a:ext cx="11373854" cy="5105400"/>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t>Broader Impacts Statements for the Reviewers</a:t>
            </a:r>
          </a:p>
          <a:p>
            <a:pPr marL="514350" indent="-514350">
              <a:buFont typeface="+mj-lt"/>
              <a:buAutoNum type="arabicPeriod"/>
            </a:pPr>
            <a:endParaRPr lang="en-US" sz="2400" dirty="0"/>
          </a:p>
          <a:p>
            <a:pPr lvl="1">
              <a:spcAft>
                <a:spcPts val="600"/>
              </a:spcAft>
            </a:pPr>
            <a:r>
              <a:rPr lang="en-US" sz="3200" dirty="0"/>
              <a:t>The proposed activity benefits society at-large (or a segment thereof) by…..</a:t>
            </a:r>
          </a:p>
          <a:p>
            <a:pPr lvl="1">
              <a:spcAft>
                <a:spcPts val="600"/>
              </a:spcAft>
            </a:pPr>
            <a:r>
              <a:rPr lang="en-US" sz="3200" dirty="0"/>
              <a:t>Societal benefits of the proposed activities include…..(education, infrastructure, well-being, etc.)</a:t>
            </a:r>
          </a:p>
          <a:p>
            <a:pPr lvl="1">
              <a:spcAft>
                <a:spcPts val="600"/>
              </a:spcAft>
            </a:pPr>
            <a:r>
              <a:rPr lang="en-US" sz="3200" dirty="0"/>
              <a:t>Evidence of the need for this intervention among this sector/audience/sector is….</a:t>
            </a:r>
          </a:p>
          <a:p>
            <a:pPr lvl="1">
              <a:spcAft>
                <a:spcPts val="600"/>
              </a:spcAft>
            </a:pPr>
            <a:r>
              <a:rPr lang="en-US" sz="3200" dirty="0"/>
              <a:t>(insert underrepresented population targeted, ex: women) are empowered through…..</a:t>
            </a:r>
          </a:p>
          <a:p>
            <a:pPr lvl="1">
              <a:spcAft>
                <a:spcPts val="600"/>
              </a:spcAft>
            </a:pPr>
            <a:r>
              <a:rPr lang="en-US" sz="3200" dirty="0"/>
              <a:t>Expected outcomes of the proposed work will enable (insert underrepresented population targeted) to….</a:t>
            </a:r>
          </a:p>
          <a:p>
            <a:pPr lvl="1">
              <a:spcAft>
                <a:spcPts val="600"/>
              </a:spcAft>
            </a:pPr>
            <a:r>
              <a:rPr lang="en-US" sz="3200" dirty="0"/>
              <a:t>Locally, research infrastructure is impacted through improvements to…..</a:t>
            </a:r>
          </a:p>
          <a:p>
            <a:pPr lvl="1">
              <a:spcAft>
                <a:spcPts val="600"/>
              </a:spcAft>
            </a:pPr>
            <a:r>
              <a:rPr lang="en-US" sz="3200" dirty="0"/>
              <a:t>The results of this work reach beyond (local/discipline-specific, etc.) implications to impact……</a:t>
            </a:r>
          </a:p>
          <a:p>
            <a:pPr lvl="1">
              <a:spcAft>
                <a:spcPts val="600"/>
              </a:spcAft>
            </a:pPr>
            <a:r>
              <a:rPr lang="en-US" sz="3200" dirty="0"/>
              <a:t>The population(s) of stakeholders most impacted by this work is/are…..</a:t>
            </a:r>
          </a:p>
          <a:p>
            <a:pPr lvl="1">
              <a:spcAft>
                <a:spcPts val="600"/>
              </a:spcAft>
            </a:pPr>
            <a:r>
              <a:rPr lang="en-US" sz="3200" dirty="0"/>
              <a:t>The project expands the capacity of XXX to reach/impact……</a:t>
            </a:r>
          </a:p>
          <a:p>
            <a:pPr lvl="1">
              <a:spcAft>
                <a:spcPts val="600"/>
              </a:spcAft>
            </a:pPr>
            <a:r>
              <a:rPr lang="en-US" sz="3200" dirty="0"/>
              <a:t>While this work will certainly impact the MSU target service area, as evidenced by….., a broader segment of society is impacted due to……</a:t>
            </a:r>
          </a:p>
          <a:p>
            <a:pPr marL="914400" lvl="2" indent="0">
              <a:buNone/>
            </a:pPr>
            <a:endParaRPr lang="en-US" sz="1600" dirty="0"/>
          </a:p>
          <a:p>
            <a:pPr marL="0" indent="0">
              <a:buNone/>
            </a:pPr>
            <a:endParaRPr lang="en-US" b="1" dirty="0"/>
          </a:p>
        </p:txBody>
      </p:sp>
    </p:spTree>
    <p:extLst>
      <p:ext uri="{BB962C8B-B14F-4D97-AF65-F5344CB8AC3E}">
        <p14:creationId xmlns:p14="http://schemas.microsoft.com/office/powerpoint/2010/main" val="3483537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4;p24">
            <a:extLst>
              <a:ext uri="{FF2B5EF4-FFF2-40B4-BE49-F238E27FC236}">
                <a16:creationId xmlns:a16="http://schemas.microsoft.com/office/drawing/2014/main" id="{D02D9799-B468-4E25-B640-F925DA6F86FB}"/>
              </a:ext>
            </a:extLst>
          </p:cNvPr>
          <p:cNvSpPr txBox="1"/>
          <p:nvPr/>
        </p:nvSpPr>
        <p:spPr>
          <a:xfrm>
            <a:off x="888275" y="1978064"/>
            <a:ext cx="10254342" cy="25145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Candara"/>
                <a:cs typeface="Candara"/>
                <a:sym typeface="Montserrat"/>
              </a:rPr>
              <a:t>We are here </a:t>
            </a:r>
          </a:p>
          <a:p>
            <a:pPr marL="0" marR="0" lvl="0" indent="0" algn="ctr" rtl="0">
              <a:lnSpc>
                <a:spcPct val="90000"/>
              </a:lnSpc>
              <a:spcBef>
                <a:spcPts val="0"/>
              </a:spcBef>
              <a:spcAft>
                <a:spcPts val="0"/>
              </a:spcAft>
              <a:buClr>
                <a:srgbClr val="1FAAAA"/>
              </a:buClr>
              <a:buSzPts val="6600"/>
              <a:buFont typeface="Montserrat"/>
              <a:buNone/>
            </a:pPr>
            <a:r>
              <a:rPr lang="en-US" sz="6600" b="1" dirty="0">
                <a:solidFill>
                  <a:srgbClr val="1FAAAA"/>
                </a:solidFill>
                <a:latin typeface="Montserrat"/>
                <a:ea typeface="Candara"/>
                <a:cs typeface="Candara"/>
                <a:sym typeface="Montserrat"/>
              </a:rPr>
              <a:t>to help!</a:t>
            </a:r>
          </a:p>
          <a:p>
            <a:pPr marL="0" marR="0" lvl="0" indent="0" algn="ctr" rtl="0">
              <a:lnSpc>
                <a:spcPct val="90000"/>
              </a:lnSpc>
              <a:spcBef>
                <a:spcPts val="0"/>
              </a:spcBef>
              <a:spcAft>
                <a:spcPts val="0"/>
              </a:spcAft>
              <a:buClr>
                <a:srgbClr val="1FAAAA"/>
              </a:buClr>
              <a:buSzPts val="6600"/>
              <a:buFont typeface="Montserrat"/>
              <a:buNone/>
            </a:pPr>
            <a:r>
              <a:rPr lang="en-US" sz="4200" b="1" dirty="0">
                <a:solidFill>
                  <a:srgbClr val="1FAAAA"/>
                </a:solidFill>
                <a:latin typeface="Montserrat"/>
                <a:ea typeface="Candara"/>
                <a:cs typeface="Candara"/>
                <a:sym typeface="Montserrat"/>
              </a:rPr>
              <a:t>development@ord.msstate.edu</a:t>
            </a:r>
            <a:endParaRPr sz="4200" b="1" dirty="0">
              <a:solidFill>
                <a:srgbClr val="1FAAAA"/>
              </a:solidFill>
              <a:latin typeface="Candara"/>
              <a:ea typeface="Candara"/>
              <a:cs typeface="Candara"/>
              <a:sym typeface="Candara"/>
            </a:endParaRPr>
          </a:p>
        </p:txBody>
      </p:sp>
    </p:spTree>
    <p:extLst>
      <p:ext uri="{BB962C8B-B14F-4D97-AF65-F5344CB8AC3E}">
        <p14:creationId xmlns:p14="http://schemas.microsoft.com/office/powerpoint/2010/main" val="3466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508" y="493222"/>
            <a:ext cx="11230984" cy="5062540"/>
          </a:xfrm>
          <a:prstGeom prst="rect">
            <a:avLst/>
          </a:prstGeom>
        </p:spPr>
        <p:txBody>
          <a:bodyPr wrap="squar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NSF Merit Review Criteria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“…to promote the progress of science; to advance the national health, prosperity, and welfare; to secure the national defense; and for other purposes.” – NSF Mission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Intellectual Merit </a:t>
            </a:r>
            <a:r>
              <a:rPr lang="en-US" dirty="0">
                <a:latin typeface="Calibri" panose="020F0502020204030204" pitchFamily="34" charset="0"/>
                <a:ea typeface="Calibri" panose="020F0502020204030204" pitchFamily="34" charset="0"/>
                <a:cs typeface="Times New Roman" panose="02020603050405020304" pitchFamily="18" charset="0"/>
              </a:rPr>
              <a:t>– the potential to advance scientific knowledge (creative, original, potentially transformative) </a:t>
            </a:r>
          </a:p>
          <a:p>
            <a:pPr marR="0" lvl="1">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Broader Impact(s) </a:t>
            </a:r>
            <a:r>
              <a:rPr lang="en-US" dirty="0">
                <a:latin typeface="Calibri" panose="020F0502020204030204" pitchFamily="34" charset="0"/>
                <a:ea typeface="Calibri" panose="020F0502020204030204" pitchFamily="34" charset="0"/>
                <a:cs typeface="Times New Roman" panose="02020603050405020304" pitchFamily="18" charset="0"/>
              </a:rPr>
              <a:t>– the potential to benefit society and contribution to the achievement of specific, desired societal outcomes.</a:t>
            </a:r>
          </a:p>
          <a:p>
            <a:pPr marL="9144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NSF wants to know, “w</a:t>
            </a:r>
            <a:r>
              <a:rPr lang="en-US" dirty="0"/>
              <a:t>hat is the potential for the proposed activity to:</a:t>
            </a:r>
          </a:p>
          <a:p>
            <a:r>
              <a:rPr lang="en-US" dirty="0"/>
              <a:t>	a. advance knowledge and understanding within its own field or across different fields (</a:t>
            </a:r>
            <a:r>
              <a:rPr lang="en-US" b="1" dirty="0"/>
              <a:t>Intellectual Merit</a:t>
            </a:r>
            <a:r>
              <a:rPr lang="en-US" dirty="0"/>
              <a:t>); and</a:t>
            </a:r>
          </a:p>
          <a:p>
            <a:r>
              <a:rPr lang="en-US" dirty="0"/>
              <a:t>	b. benefit society or advance </a:t>
            </a:r>
            <a:r>
              <a:rPr lang="en-US" i="1" u="sng" dirty="0"/>
              <a:t>desired*</a:t>
            </a:r>
            <a:r>
              <a:rPr lang="en-US" dirty="0"/>
              <a:t> societal outcomes (</a:t>
            </a:r>
            <a:r>
              <a:rPr lang="en-US" b="1" dirty="0"/>
              <a:t>Broader Impacts</a:t>
            </a:r>
            <a:r>
              <a:rPr lang="en-US" dirty="0"/>
              <a:t>)?”</a:t>
            </a:r>
          </a:p>
          <a:p>
            <a:endParaRPr lang="en-US" dirty="0"/>
          </a:p>
          <a:p>
            <a:r>
              <a:rPr lang="en-US" i="1" dirty="0"/>
              <a:t>*These desired outcomes are what you have to establish (are they aligned with the funder’s desired outcomes?), justify, and demonstrate may be achieved through your project.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7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p:nvPr/>
        </p:nvSpPr>
        <p:spPr>
          <a:xfrm>
            <a:off x="0" y="228600"/>
            <a:ext cx="12192000" cy="6858000"/>
          </a:xfrm>
          <a:prstGeom prst="rect">
            <a:avLst/>
          </a:prstGeom>
          <a:solidFill>
            <a:srgbClr val="E3EB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1" name="Google Shape;191;p6" descr="86c16d4e-a879-4d81-843a-56ebe786a18f-2.png"/>
          <p:cNvPicPr preferRelativeResize="0"/>
          <p:nvPr/>
        </p:nvPicPr>
        <p:blipFill rotWithShape="1">
          <a:blip r:embed="rId3">
            <a:alphaModFix/>
          </a:blip>
          <a:srcRect/>
          <a:stretch/>
        </p:blipFill>
        <p:spPr>
          <a:xfrm>
            <a:off x="1658470" y="0"/>
            <a:ext cx="8875059" cy="6858000"/>
          </a:xfrm>
          <a:prstGeom prst="rect">
            <a:avLst/>
          </a:prstGeom>
          <a:noFill/>
          <a:ln>
            <a:noFill/>
          </a:ln>
        </p:spPr>
      </p:pic>
      <p:sp>
        <p:nvSpPr>
          <p:cNvPr id="192" name="Google Shape;192;p6"/>
          <p:cNvSpPr txBox="1"/>
          <p:nvPr/>
        </p:nvSpPr>
        <p:spPr>
          <a:xfrm>
            <a:off x="5081016" y="6645275"/>
            <a:ext cx="57332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b="0" i="0">
                <a:solidFill>
                  <a:schemeClr val="dk1"/>
                </a:solidFill>
                <a:latin typeface="Montserrat Light"/>
                <a:ea typeface="Montserrat Light"/>
                <a:cs typeface="Montserrat Light"/>
                <a:sym typeface="Montserrat Light"/>
              </a:rPr>
              <a:t>2/19/21</a:t>
            </a:r>
            <a:endParaRPr sz="1200" b="0" i="0">
              <a:solidFill>
                <a:schemeClr val="dk1"/>
              </a:solidFill>
              <a:latin typeface="Montserrat Light"/>
              <a:ea typeface="Montserrat Light"/>
              <a:cs typeface="Montserrat Light"/>
              <a:sym typeface="Montserrat Light"/>
            </a:endParaRPr>
          </a:p>
        </p:txBody>
      </p:sp>
      <p:sp>
        <p:nvSpPr>
          <p:cNvPr id="193" name="Google Shape;193;p6"/>
          <p:cNvSpPr txBox="1"/>
          <p:nvPr/>
        </p:nvSpPr>
        <p:spPr>
          <a:xfrm>
            <a:off x="475487" y="6645275"/>
            <a:ext cx="922542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chemeClr val="dk1"/>
                </a:solidFill>
                <a:latin typeface="Montserrat Medium"/>
                <a:ea typeface="Montserrat Medium"/>
                <a:cs typeface="Montserrat Medium"/>
                <a:sym typeface="Montserrat Medium"/>
              </a:rPr>
              <a:t>ARIS</a:t>
            </a:r>
            <a:r>
              <a:rPr lang="en-US" sz="1200" b="0" i="0">
                <a:solidFill>
                  <a:schemeClr val="dk1"/>
                </a:solidFill>
                <a:latin typeface="Montserrat Light"/>
                <a:ea typeface="Montserrat Light"/>
                <a:cs typeface="Montserrat Light"/>
                <a:sym typeface="Montserrat Light"/>
              </a:rPr>
              <a:t>   |   </a:t>
            </a:r>
            <a:r>
              <a:rPr lang="en-US" sz="900" b="0" i="0">
                <a:solidFill>
                  <a:schemeClr val="dk1"/>
                </a:solidFill>
                <a:latin typeface="Montserrat Light"/>
                <a:ea typeface="Montserrat Light"/>
                <a:cs typeface="Montserrat Light"/>
                <a:sym typeface="Montserrat Light"/>
              </a:rPr>
              <a:t>© 2020 ARIS, all rights reserved. This work is supported by the National Science Foundation under grants OIA-1810732 and MCB-1408736.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p:nvPr/>
        </p:nvSpPr>
        <p:spPr>
          <a:xfrm>
            <a:off x="339634" y="2808514"/>
            <a:ext cx="3644537" cy="788760"/>
          </a:xfrm>
          <a:prstGeom prst="rect">
            <a:avLst/>
          </a:prstGeom>
          <a:solidFill>
            <a:srgbClr val="1FAAA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0" name="Google Shape;200;p7"/>
          <p:cNvSpPr txBox="1"/>
          <p:nvPr/>
        </p:nvSpPr>
        <p:spPr>
          <a:xfrm>
            <a:off x="10542196" y="5796013"/>
            <a:ext cx="454152"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
        <p:nvSpPr>
          <p:cNvPr id="202" name="Google Shape;202;p7"/>
          <p:cNvSpPr txBox="1">
            <a:spLocks noGrp="1"/>
          </p:cNvSpPr>
          <p:nvPr>
            <p:ph type="title"/>
          </p:nvPr>
        </p:nvSpPr>
        <p:spPr>
          <a:xfrm>
            <a:off x="0" y="16767"/>
            <a:ext cx="12192000" cy="5710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Montserrat"/>
              <a:buNone/>
            </a:pPr>
            <a:r>
              <a:rPr lang="en-US" sz="3200" b="1">
                <a:latin typeface="Montserrat"/>
                <a:ea typeface="Montserrat"/>
                <a:cs typeface="Montserrat"/>
                <a:sym typeface="Montserrat"/>
              </a:rPr>
              <a:t>Broader Impacts: Just the NSF?  For now…</a:t>
            </a:r>
            <a:endParaRPr sz="3200" b="1">
              <a:latin typeface="Candara"/>
              <a:ea typeface="Candara"/>
              <a:cs typeface="Candara"/>
              <a:sym typeface="Candara"/>
            </a:endParaRPr>
          </a:p>
        </p:txBody>
      </p:sp>
      <p:pic>
        <p:nvPicPr>
          <p:cNvPr id="203" name="Google Shape;203;p7"/>
          <p:cNvPicPr preferRelativeResize="0"/>
          <p:nvPr/>
        </p:nvPicPr>
        <p:blipFill rotWithShape="1">
          <a:blip r:embed="rId3">
            <a:alphaModFix/>
          </a:blip>
          <a:srcRect/>
          <a:stretch/>
        </p:blipFill>
        <p:spPr>
          <a:xfrm>
            <a:off x="7821756" y="2883623"/>
            <a:ext cx="2102240" cy="1284451"/>
          </a:xfrm>
          <a:prstGeom prst="rect">
            <a:avLst/>
          </a:prstGeom>
          <a:noFill/>
          <a:ln w="9525" cap="flat" cmpd="sng">
            <a:solidFill>
              <a:srgbClr val="0F2690"/>
            </a:solidFill>
            <a:prstDash val="solid"/>
            <a:round/>
            <a:headEnd type="none" w="sm" len="sm"/>
            <a:tailEnd type="none" w="sm" len="sm"/>
          </a:ln>
        </p:spPr>
      </p:pic>
      <p:pic>
        <p:nvPicPr>
          <p:cNvPr id="204" name="Google Shape;204;p7"/>
          <p:cNvPicPr preferRelativeResize="0"/>
          <p:nvPr/>
        </p:nvPicPr>
        <p:blipFill rotWithShape="1">
          <a:blip r:embed="rId4">
            <a:alphaModFix/>
          </a:blip>
          <a:srcRect/>
          <a:stretch/>
        </p:blipFill>
        <p:spPr>
          <a:xfrm>
            <a:off x="9636174" y="1011998"/>
            <a:ext cx="1871625" cy="1871625"/>
          </a:xfrm>
          <a:prstGeom prst="rect">
            <a:avLst/>
          </a:prstGeom>
          <a:noFill/>
          <a:ln>
            <a:noFill/>
          </a:ln>
        </p:spPr>
      </p:pic>
      <p:pic>
        <p:nvPicPr>
          <p:cNvPr id="205" name="Google Shape;205;p7"/>
          <p:cNvPicPr preferRelativeResize="0"/>
          <p:nvPr/>
        </p:nvPicPr>
        <p:blipFill rotWithShape="1">
          <a:blip r:embed="rId5">
            <a:alphaModFix/>
          </a:blip>
          <a:srcRect/>
          <a:stretch/>
        </p:blipFill>
        <p:spPr>
          <a:xfrm>
            <a:off x="5990518" y="783040"/>
            <a:ext cx="2329542" cy="2329542"/>
          </a:xfrm>
          <a:prstGeom prst="rect">
            <a:avLst/>
          </a:prstGeom>
          <a:noFill/>
          <a:ln>
            <a:noFill/>
          </a:ln>
        </p:spPr>
      </p:pic>
      <p:pic>
        <p:nvPicPr>
          <p:cNvPr id="206" name="Google Shape;206;p7"/>
          <p:cNvPicPr preferRelativeResize="0"/>
          <p:nvPr/>
        </p:nvPicPr>
        <p:blipFill rotWithShape="1">
          <a:blip r:embed="rId6">
            <a:alphaModFix/>
          </a:blip>
          <a:srcRect/>
          <a:stretch/>
        </p:blipFill>
        <p:spPr>
          <a:xfrm>
            <a:off x="5990518" y="4232521"/>
            <a:ext cx="1891326" cy="1871625"/>
          </a:xfrm>
          <a:prstGeom prst="rect">
            <a:avLst/>
          </a:prstGeom>
          <a:noFill/>
          <a:ln>
            <a:noFill/>
          </a:ln>
        </p:spPr>
      </p:pic>
      <p:pic>
        <p:nvPicPr>
          <p:cNvPr id="207" name="Google Shape;207;p7"/>
          <p:cNvPicPr preferRelativeResize="0"/>
          <p:nvPr/>
        </p:nvPicPr>
        <p:blipFill rotWithShape="1">
          <a:blip r:embed="rId7">
            <a:alphaModFix/>
          </a:blip>
          <a:srcRect/>
          <a:stretch/>
        </p:blipFill>
        <p:spPr>
          <a:xfrm>
            <a:off x="9636175" y="4232522"/>
            <a:ext cx="1871625" cy="1871625"/>
          </a:xfrm>
          <a:prstGeom prst="rect">
            <a:avLst/>
          </a:prstGeom>
          <a:noFill/>
          <a:ln>
            <a:noFill/>
          </a:ln>
        </p:spPr>
      </p:pic>
      <p:pic>
        <p:nvPicPr>
          <p:cNvPr id="208" name="Google Shape;208;p7"/>
          <p:cNvPicPr preferRelativeResize="0"/>
          <p:nvPr/>
        </p:nvPicPr>
        <p:blipFill rotWithShape="1">
          <a:blip r:embed="rId8">
            <a:alphaModFix/>
          </a:blip>
          <a:srcRect/>
          <a:stretch/>
        </p:blipFill>
        <p:spPr>
          <a:xfrm>
            <a:off x="475487" y="770005"/>
            <a:ext cx="5379178" cy="54041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608598" y="1302231"/>
            <a:ext cx="10837538" cy="5105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t>IM asks what are the original contributions of the proposed work to the </a:t>
            </a:r>
            <a:r>
              <a:rPr lang="en-US" sz="2400" b="1" u="sng" dirty="0"/>
              <a:t>area of study</a:t>
            </a:r>
            <a:r>
              <a:rPr lang="en-US" sz="2400" dirty="0"/>
              <a:t>. </a:t>
            </a:r>
          </a:p>
          <a:p>
            <a:pPr>
              <a:spcAft>
                <a:spcPts val="1200"/>
              </a:spcAft>
            </a:pPr>
            <a:r>
              <a:rPr lang="en-US" sz="1900" dirty="0"/>
              <a:t>A common critique is that PIs are too vague as to originality, creativity, and potentially transformative nature of the work they propose. </a:t>
            </a:r>
          </a:p>
          <a:p>
            <a:pPr>
              <a:spcAft>
                <a:spcPts val="1200"/>
              </a:spcAft>
            </a:pPr>
            <a:r>
              <a:rPr lang="en-US" sz="1900" dirty="0"/>
              <a:t>How would this work potentially change the direction of or challenge conventional wisdom in the field?  </a:t>
            </a:r>
          </a:p>
          <a:p>
            <a:pPr>
              <a:spcAft>
                <a:spcPts val="1200"/>
              </a:spcAft>
            </a:pPr>
            <a:r>
              <a:rPr lang="en-US" sz="1900" dirty="0"/>
              <a:t>What new knowledge or contribution doe the proposed work bring to the discipline’s body of knowledge?</a:t>
            </a:r>
          </a:p>
          <a:p>
            <a:pPr>
              <a:spcAft>
                <a:spcPts val="1200"/>
              </a:spcAft>
            </a:pPr>
            <a:r>
              <a:rPr lang="en-US" sz="1800" dirty="0"/>
              <a:t>IM may be narrow…and that is OK! IM is NOT about novelty or experience of the investigator, e.g., “I bring a strong mathematics background to this predominantly engineering research team,” or “Not having to teach would allow for more progress toward this goal.”</a:t>
            </a:r>
          </a:p>
          <a:p>
            <a:pPr marL="0" indent="0">
              <a:spcAft>
                <a:spcPts val="1200"/>
              </a:spcAft>
              <a:buFont typeface="Arial" panose="020B0604020202020204" pitchFamily="34" charset="0"/>
              <a:buNone/>
            </a:pPr>
            <a:r>
              <a:rPr lang="en-US" sz="2400" b="1" u="sng" dirty="0"/>
              <a:t>Broader Impacts </a:t>
            </a:r>
            <a:r>
              <a:rPr lang="en-US" sz="2400" dirty="0"/>
              <a:t>is where you will describe any potential the proposed research and accompanying activities have to produce impact </a:t>
            </a:r>
            <a:r>
              <a:rPr lang="en-US" sz="2400" u="sng" dirty="0"/>
              <a:t>beyond the discipline</a:t>
            </a:r>
            <a:r>
              <a:rPr lang="en-US" sz="2400" dirty="0"/>
              <a:t>. </a:t>
            </a:r>
          </a:p>
          <a:p>
            <a:pPr marL="0" indent="0">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024C7889-1C6E-4268-A017-206DE702C263}"/>
              </a:ext>
            </a:extLst>
          </p:cNvPr>
          <p:cNvSpPr txBox="1"/>
          <p:nvPr/>
        </p:nvSpPr>
        <p:spPr>
          <a:xfrm>
            <a:off x="-1" y="536096"/>
            <a:ext cx="7347473" cy="461665"/>
          </a:xfrm>
          <a:prstGeom prst="rect">
            <a:avLst/>
          </a:prstGeom>
          <a:noFill/>
        </p:spPr>
        <p:txBody>
          <a:bodyPr wrap="square">
            <a:spAutoFit/>
          </a:bodyPr>
          <a:lstStyle/>
          <a:p>
            <a:pPr marL="0" indent="0" algn="ctr">
              <a:buFont typeface="Arial" panose="020B0604020202020204" pitchFamily="34" charset="0"/>
              <a:buNone/>
            </a:pPr>
            <a:r>
              <a:rPr lang="en-US" sz="2400" b="1" dirty="0"/>
              <a:t>Separating Intellectual Merit from Broader Impacts</a:t>
            </a:r>
          </a:p>
        </p:txBody>
      </p:sp>
    </p:spTree>
    <p:extLst>
      <p:ext uri="{BB962C8B-B14F-4D97-AF65-F5344CB8AC3E}">
        <p14:creationId xmlns:p14="http://schemas.microsoft.com/office/powerpoint/2010/main" val="205848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872956" y="466436"/>
            <a:ext cx="10515480" cy="588057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t>NSF’s Broader Impacts Criteria</a:t>
            </a:r>
            <a:endParaRPr lang="en-US" sz="2400" b="1" dirty="0"/>
          </a:p>
          <a:p>
            <a:pPr marL="0" indent="0">
              <a:spcAft>
                <a:spcPts val="1200"/>
              </a:spcAft>
              <a:buFont typeface="Arial" panose="020B0604020202020204" pitchFamily="34" charset="0"/>
              <a:buNone/>
            </a:pPr>
            <a:endParaRPr lang="en-US" sz="2400" dirty="0"/>
          </a:p>
          <a:p>
            <a:pPr marL="0" indent="0">
              <a:spcAft>
                <a:spcPts val="1200"/>
              </a:spcAft>
              <a:buNone/>
            </a:pPr>
            <a:r>
              <a:rPr lang="en-US" sz="2400" dirty="0"/>
              <a:t>For NSF proposals, your Broader Impacts activities and performance measures are those elements which target and/or engage a specific audience or beneficiary and:</a:t>
            </a:r>
          </a:p>
          <a:p>
            <a:pPr>
              <a:spcAft>
                <a:spcPts val="1200"/>
              </a:spcAft>
            </a:pPr>
            <a:r>
              <a:rPr lang="en-US" sz="2600" dirty="0">
                <a:latin typeface="+mj-lt"/>
              </a:rPr>
              <a:t>Potential to advance discovery and understanding while promoting teaching, training, and learning;</a:t>
            </a:r>
          </a:p>
          <a:p>
            <a:pPr>
              <a:spcAft>
                <a:spcPts val="1200"/>
              </a:spcAft>
            </a:pPr>
            <a:r>
              <a:rPr lang="en-US" sz="2600" dirty="0">
                <a:latin typeface="+mj-lt"/>
              </a:rPr>
              <a:t>Potential to actively promote broadening participation* and engagement among underrepresented groups;</a:t>
            </a:r>
          </a:p>
          <a:p>
            <a:pPr>
              <a:spcAft>
                <a:spcPts val="1200"/>
              </a:spcAft>
            </a:pPr>
            <a:r>
              <a:rPr lang="en-US" sz="2600" dirty="0">
                <a:latin typeface="+mj-lt"/>
              </a:rPr>
              <a:t>Enhance infrastructure for research and education, </a:t>
            </a:r>
            <a:r>
              <a:rPr kumimoji="0" lang="en-US" sz="2600" b="0" i="0" u="none" strike="noStrike" kern="1200" cap="none" spc="0" normalizeH="0" baseline="0" noProof="0" dirty="0">
                <a:ln>
                  <a:noFill/>
                </a:ln>
                <a:solidFill>
                  <a:prstClr val="black"/>
                </a:solidFill>
                <a:effectLst/>
                <a:uLnTx/>
                <a:uFillTx/>
                <a:latin typeface="+mj-lt"/>
                <a:ea typeface="+mn-ea"/>
                <a:cs typeface="+mn-cs"/>
              </a:rPr>
              <a:t>such as facilities, instrumentation, networks and partnerships;</a:t>
            </a:r>
            <a:endParaRPr lang="en-US" sz="2600" dirty="0">
              <a:latin typeface="+mj-lt"/>
            </a:endParaRPr>
          </a:p>
          <a:p>
            <a:pPr>
              <a:spcAft>
                <a:spcPts val="1200"/>
              </a:spcAft>
            </a:pPr>
            <a:r>
              <a:rPr lang="en-US" sz="2600" dirty="0">
                <a:latin typeface="+mj-lt"/>
              </a:rPr>
              <a:t>Ensure broad dissemination of the results of the work funded to enhance scientific and technical understanding.</a:t>
            </a:r>
          </a:p>
          <a:p>
            <a:pPr>
              <a:spcAft>
                <a:spcPts val="1200"/>
              </a:spcAft>
            </a:pPr>
            <a:endParaRPr lang="en-US" sz="2600" dirty="0">
              <a:latin typeface="+mj-lt"/>
            </a:endParaRPr>
          </a:p>
          <a:p>
            <a:pPr marL="0" indent="0">
              <a:spcAft>
                <a:spcPts val="1200"/>
              </a:spcAft>
              <a:buNone/>
            </a:pPr>
            <a:r>
              <a:rPr lang="en-US" sz="2600" i="1" dirty="0">
                <a:latin typeface="+mj-lt"/>
              </a:rPr>
              <a:t>*“</a:t>
            </a:r>
            <a:r>
              <a:rPr lang="en-US" sz="2600" i="1" dirty="0">
                <a:latin typeface="+mj-lt"/>
                <a:hlinkClick r:id="rId2"/>
              </a:rPr>
              <a:t>Broadening Participation</a:t>
            </a:r>
            <a:r>
              <a:rPr lang="en-US" sz="2600" i="1" dirty="0">
                <a:latin typeface="+mj-lt"/>
              </a:rPr>
              <a:t>” and “Broader Impacts” are NOT the same thing!</a:t>
            </a:r>
          </a:p>
          <a:p>
            <a:pPr marL="514350" indent="-514350">
              <a:spcAft>
                <a:spcPts val="1200"/>
              </a:spcAft>
              <a:buFont typeface="Arial" panose="020B0604020202020204" pitchFamily="34" charset="0"/>
              <a:buAutoNum type="arabicPeriod"/>
            </a:pPr>
            <a:endParaRPr lang="en-US" dirty="0"/>
          </a:p>
        </p:txBody>
      </p:sp>
    </p:spTree>
    <p:extLst>
      <p:ext uri="{BB962C8B-B14F-4D97-AF65-F5344CB8AC3E}">
        <p14:creationId xmlns:p14="http://schemas.microsoft.com/office/powerpoint/2010/main" val="239096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BB2A9EA4-E0AA-024E-BCE8-306252C42E21}"/>
              </a:ext>
            </a:extLst>
          </p:cNvPr>
          <p:cNvSpPr/>
          <p:nvPr/>
        </p:nvSpPr>
        <p:spPr>
          <a:xfrm>
            <a:off x="627184" y="520269"/>
            <a:ext cx="10937631" cy="610772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nvGrpSpPr>
          <p:cNvPr id="2" name="Group 1">
            <a:extLst>
              <a:ext uri="{FF2B5EF4-FFF2-40B4-BE49-F238E27FC236}">
                <a16:creationId xmlns:a16="http://schemas.microsoft.com/office/drawing/2014/main" id="{2BCB0B57-A376-F545-A7E8-6E8FDFB1DA66}"/>
              </a:ext>
            </a:extLst>
          </p:cNvPr>
          <p:cNvGrpSpPr/>
          <p:nvPr/>
        </p:nvGrpSpPr>
        <p:grpSpPr>
          <a:xfrm>
            <a:off x="1077444" y="886495"/>
            <a:ext cx="9873190" cy="5529269"/>
            <a:chOff x="1077444" y="886495"/>
            <a:chExt cx="9873190" cy="5529269"/>
          </a:xfrm>
        </p:grpSpPr>
        <p:sp>
          <p:nvSpPr>
            <p:cNvPr id="9" name="Oval 8">
              <a:extLst>
                <a:ext uri="{FF2B5EF4-FFF2-40B4-BE49-F238E27FC236}">
                  <a16:creationId xmlns:a16="http://schemas.microsoft.com/office/drawing/2014/main" id="{0500DF4E-6657-3440-8BE5-3E38658856BD}"/>
                </a:ext>
              </a:extLst>
            </p:cNvPr>
            <p:cNvSpPr/>
            <p:nvPr/>
          </p:nvSpPr>
          <p:spPr>
            <a:xfrm rot="19869393">
              <a:off x="7761000" y="4203828"/>
              <a:ext cx="2543908" cy="1553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Development of a diverse, globally competitive STEM workforce</a:t>
              </a:r>
            </a:p>
          </p:txBody>
        </p:sp>
        <p:sp>
          <p:nvSpPr>
            <p:cNvPr id="13" name="Oval 12">
              <a:extLst>
                <a:ext uri="{FF2B5EF4-FFF2-40B4-BE49-F238E27FC236}">
                  <a16:creationId xmlns:a16="http://schemas.microsoft.com/office/drawing/2014/main" id="{79F3A0B7-5C9B-1C45-AB30-8F1C03948219}"/>
                </a:ext>
              </a:extLst>
            </p:cNvPr>
            <p:cNvSpPr/>
            <p:nvPr/>
          </p:nvSpPr>
          <p:spPr>
            <a:xfrm rot="1486422">
              <a:off x="2780519" y="4469996"/>
              <a:ext cx="2016369" cy="1611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Enhanced infrastructure for research and education</a:t>
              </a:r>
              <a:endParaRPr kumimoji="0" lang="en-US" sz="1400" b="0" i="0" u="none" strike="noStrike" kern="0" cap="none" spc="0" normalizeH="0" baseline="0" noProof="0" dirty="0">
                <a:ln>
                  <a:noFill/>
                </a:ln>
                <a:solidFill>
                  <a:srgbClr val="FFFFFF"/>
                </a:solidFill>
                <a:effectLst/>
                <a:uLnTx/>
                <a:uFillTx/>
                <a:latin typeface="Candara" charset="0"/>
                <a:ea typeface="Candara" charset="0"/>
                <a:cs typeface="Candara" charset="0"/>
                <a:sym typeface="Arial"/>
              </a:endParaRPr>
            </a:p>
          </p:txBody>
        </p:sp>
        <p:sp>
          <p:nvSpPr>
            <p:cNvPr id="7" name="Oval 6">
              <a:extLst>
                <a:ext uri="{FF2B5EF4-FFF2-40B4-BE49-F238E27FC236}">
                  <a16:creationId xmlns:a16="http://schemas.microsoft.com/office/drawing/2014/main" id="{3AA95DEA-6CAC-6B44-BFEA-441212747A80}"/>
                </a:ext>
              </a:extLst>
            </p:cNvPr>
            <p:cNvSpPr/>
            <p:nvPr/>
          </p:nvSpPr>
          <p:spPr>
            <a:xfrm>
              <a:off x="8945988" y="2076963"/>
              <a:ext cx="2004646" cy="1758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Increased public STEM literacy and public engagement with STEM</a:t>
              </a:r>
            </a:p>
          </p:txBody>
        </p:sp>
        <p:sp>
          <p:nvSpPr>
            <p:cNvPr id="8" name="Oval 7">
              <a:extLst>
                <a:ext uri="{FF2B5EF4-FFF2-40B4-BE49-F238E27FC236}">
                  <a16:creationId xmlns:a16="http://schemas.microsoft.com/office/drawing/2014/main" id="{73BD04D4-64B9-D749-943A-EA1F3375818F}"/>
                </a:ext>
              </a:extLst>
            </p:cNvPr>
            <p:cNvSpPr/>
            <p:nvPr/>
          </p:nvSpPr>
          <p:spPr>
            <a:xfrm>
              <a:off x="4849898" y="886495"/>
              <a:ext cx="1699846" cy="1711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Improved well-being of individuals in society</a:t>
              </a:r>
            </a:p>
          </p:txBody>
        </p:sp>
        <p:sp>
          <p:nvSpPr>
            <p:cNvPr id="10" name="Oval 9">
              <a:extLst>
                <a:ext uri="{FF2B5EF4-FFF2-40B4-BE49-F238E27FC236}">
                  <a16:creationId xmlns:a16="http://schemas.microsoft.com/office/drawing/2014/main" id="{ABB70BE9-0362-E141-BA5A-864DFFB7BC9F}"/>
                </a:ext>
              </a:extLst>
            </p:cNvPr>
            <p:cNvSpPr/>
            <p:nvPr/>
          </p:nvSpPr>
          <p:spPr>
            <a:xfrm>
              <a:off x="5176524" y="4769117"/>
              <a:ext cx="2215662" cy="1646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Increased partnerships between academia, industry, and others</a:t>
              </a: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1" name="Oval 10">
              <a:extLst>
                <a:ext uri="{FF2B5EF4-FFF2-40B4-BE49-F238E27FC236}">
                  <a16:creationId xmlns:a16="http://schemas.microsoft.com/office/drawing/2014/main" id="{E8BE214E-3113-E54F-A5FD-F195F44DC678}"/>
                </a:ext>
              </a:extLst>
            </p:cNvPr>
            <p:cNvSpPr/>
            <p:nvPr/>
          </p:nvSpPr>
          <p:spPr>
            <a:xfrm rot="20250225">
              <a:off x="2948246" y="1632686"/>
              <a:ext cx="1541585" cy="129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Improved national security</a:t>
              </a:r>
            </a:p>
          </p:txBody>
        </p:sp>
        <p:sp>
          <p:nvSpPr>
            <p:cNvPr id="14" name="Oval 13">
              <a:extLst>
                <a:ext uri="{FF2B5EF4-FFF2-40B4-BE49-F238E27FC236}">
                  <a16:creationId xmlns:a16="http://schemas.microsoft.com/office/drawing/2014/main" id="{ABDCE447-064B-F74B-ACFF-5586001C940C}"/>
                </a:ext>
              </a:extLst>
            </p:cNvPr>
            <p:cNvSpPr/>
            <p:nvPr/>
          </p:nvSpPr>
          <p:spPr>
            <a:xfrm rot="1888176">
              <a:off x="6802709" y="1278224"/>
              <a:ext cx="2022229" cy="153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Increased economic competitiveness of the US</a:t>
              </a:r>
            </a:p>
          </p:txBody>
        </p:sp>
        <p:sp>
          <p:nvSpPr>
            <p:cNvPr id="15" name="Oval 14">
              <a:extLst>
                <a:ext uri="{FF2B5EF4-FFF2-40B4-BE49-F238E27FC236}">
                  <a16:creationId xmlns:a16="http://schemas.microsoft.com/office/drawing/2014/main" id="{6B8BA154-FDAE-D341-87C7-74C5F809EB4B}"/>
                </a:ext>
              </a:extLst>
            </p:cNvPr>
            <p:cNvSpPr/>
            <p:nvPr/>
          </p:nvSpPr>
          <p:spPr>
            <a:xfrm>
              <a:off x="1077444" y="2560045"/>
              <a:ext cx="2004646" cy="1758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Improved STEM education and educator development (any level)</a:t>
              </a:r>
            </a:p>
          </p:txBody>
        </p:sp>
      </p:grpSp>
      <p:sp>
        <p:nvSpPr>
          <p:cNvPr id="5" name="Oval 4">
            <a:extLst>
              <a:ext uri="{FF2B5EF4-FFF2-40B4-BE49-F238E27FC236}">
                <a16:creationId xmlns:a16="http://schemas.microsoft.com/office/drawing/2014/main" id="{7A198CAE-44AB-614D-B2BC-B957F29C434C}"/>
              </a:ext>
            </a:extLst>
          </p:cNvPr>
          <p:cNvSpPr/>
          <p:nvPr/>
        </p:nvSpPr>
        <p:spPr>
          <a:xfrm>
            <a:off x="2839453" y="2414345"/>
            <a:ext cx="6468176" cy="247356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BROADENING PARTICIPATION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ontserrat"/>
                <a:ea typeface="Candara" charset="0"/>
                <a:cs typeface="Candara" charset="0"/>
                <a:sym typeface="Helvetica Neue"/>
              </a:rPr>
              <a:t>Full participation of women, persons with disabilities and underrepresented minorities in STEM</a:t>
            </a:r>
          </a:p>
        </p:txBody>
      </p:sp>
      <p:sp>
        <p:nvSpPr>
          <p:cNvPr id="3" name="TextBox 2">
            <a:extLst>
              <a:ext uri="{FF2B5EF4-FFF2-40B4-BE49-F238E27FC236}">
                <a16:creationId xmlns:a16="http://schemas.microsoft.com/office/drawing/2014/main" id="{ACF56F75-872F-AD49-970E-4EAB98F96AB7}"/>
              </a:ext>
            </a:extLst>
          </p:cNvPr>
          <p:cNvSpPr txBox="1"/>
          <p:nvPr/>
        </p:nvSpPr>
        <p:spPr>
          <a:xfrm rot="19895131">
            <a:off x="2167079" y="1253790"/>
            <a:ext cx="156645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5B65"/>
                </a:solidFill>
                <a:effectLst/>
                <a:uLnTx/>
                <a:uFillTx/>
                <a:latin typeface="Montserrat" pitchFamily="2" charset="77"/>
                <a:cs typeface="Arial"/>
                <a:sym typeface="Arial"/>
              </a:rPr>
              <a:t>BROADER</a:t>
            </a:r>
          </a:p>
        </p:txBody>
      </p:sp>
      <p:sp>
        <p:nvSpPr>
          <p:cNvPr id="19" name="TextBox 18">
            <a:extLst>
              <a:ext uri="{FF2B5EF4-FFF2-40B4-BE49-F238E27FC236}">
                <a16:creationId xmlns:a16="http://schemas.microsoft.com/office/drawing/2014/main" id="{35A7D835-1085-0547-AB1A-F5E1BEC7FF60}"/>
              </a:ext>
            </a:extLst>
          </p:cNvPr>
          <p:cNvSpPr txBox="1"/>
          <p:nvPr/>
        </p:nvSpPr>
        <p:spPr>
          <a:xfrm rot="1164144">
            <a:off x="8585212" y="1186798"/>
            <a:ext cx="140134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5B65"/>
                </a:solidFill>
                <a:effectLst/>
                <a:uLnTx/>
                <a:uFillTx/>
                <a:latin typeface="Montserrat" pitchFamily="2" charset="77"/>
                <a:cs typeface="Arial"/>
                <a:sym typeface="Arial"/>
              </a:rPr>
              <a:t>IMPACTS</a:t>
            </a:r>
          </a:p>
        </p:txBody>
      </p:sp>
    </p:spTree>
    <p:extLst>
      <p:ext uri="{BB962C8B-B14F-4D97-AF65-F5344CB8AC3E}">
        <p14:creationId xmlns:p14="http://schemas.microsoft.com/office/powerpoint/2010/main" val="35234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1_Office Theme">
  <a:themeElements>
    <a:clrScheme name="ARIS 1">
      <a:dk1>
        <a:srgbClr val="474A54"/>
      </a:dk1>
      <a:lt1>
        <a:srgbClr val="FFFFFF"/>
      </a:lt1>
      <a:dk2>
        <a:srgbClr val="1EAAAA"/>
      </a:dk2>
      <a:lt2>
        <a:srgbClr val="DFE0DF"/>
      </a:lt2>
      <a:accent1>
        <a:srgbClr val="CE362E"/>
      </a:accent1>
      <a:accent2>
        <a:srgbClr val="751A15"/>
      </a:accent2>
      <a:accent3>
        <a:srgbClr val="A9ACAD"/>
      </a:accent3>
      <a:accent4>
        <a:srgbClr val="003A45"/>
      </a:accent4>
      <a:accent5>
        <a:srgbClr val="8BCAD0"/>
      </a:accent5>
      <a:accent6>
        <a:srgbClr val="53555B"/>
      </a:accent6>
      <a:hlink>
        <a:srgbClr val="FF9200"/>
      </a:hlink>
      <a:folHlink>
        <a:srgbClr val="932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RIS ppt">
  <a:themeElements>
    <a:clrScheme name="Custom 1">
      <a:dk1>
        <a:srgbClr val="474C55"/>
      </a:dk1>
      <a:lt1>
        <a:srgbClr val="FFFFFF"/>
      </a:lt1>
      <a:dk2>
        <a:srgbClr val="003B45"/>
      </a:dk2>
      <a:lt2>
        <a:srgbClr val="AAACAD"/>
      </a:lt2>
      <a:accent1>
        <a:srgbClr val="00B2BA"/>
      </a:accent1>
      <a:accent2>
        <a:srgbClr val="474C55"/>
      </a:accent2>
      <a:accent3>
        <a:srgbClr val="9ED8D7"/>
      </a:accent3>
      <a:accent4>
        <a:srgbClr val="005B65"/>
      </a:accent4>
      <a:accent5>
        <a:srgbClr val="CF372E"/>
      </a:accent5>
      <a:accent6>
        <a:srgbClr val="751A16"/>
      </a:accent6>
      <a:hlink>
        <a:srgbClr val="CF372E"/>
      </a:hlink>
      <a:folHlink>
        <a:srgbClr val="751A1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IS ppt" id="{B2EB29C3-6D8C-4076-BBCB-9654CBC72651}" vid="{95E6E702-8894-46C3-9D68-A178C86EEF8B}"/>
    </a:ext>
  </a:extLst>
</a:theme>
</file>

<file path=ppt/theme/theme4.xml><?xml version="1.0" encoding="utf-8"?>
<a:theme xmlns:a="http://schemas.openxmlformats.org/drawingml/2006/main" name="2_Office Theme">
  <a:themeElements>
    <a:clrScheme name="ARIS 1">
      <a:dk1>
        <a:srgbClr val="474A54"/>
      </a:dk1>
      <a:lt1>
        <a:srgbClr val="FFFFFF"/>
      </a:lt1>
      <a:dk2>
        <a:srgbClr val="1EAAAA"/>
      </a:dk2>
      <a:lt2>
        <a:srgbClr val="DFE0DF"/>
      </a:lt2>
      <a:accent1>
        <a:srgbClr val="CE362E"/>
      </a:accent1>
      <a:accent2>
        <a:srgbClr val="751A15"/>
      </a:accent2>
      <a:accent3>
        <a:srgbClr val="A9ACAD"/>
      </a:accent3>
      <a:accent4>
        <a:srgbClr val="003A45"/>
      </a:accent4>
      <a:accent5>
        <a:srgbClr val="8BCAD0"/>
      </a:accent5>
      <a:accent6>
        <a:srgbClr val="53555B"/>
      </a:accent6>
      <a:hlink>
        <a:srgbClr val="FF9200"/>
      </a:hlink>
      <a:folHlink>
        <a:srgbClr val="9320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2949</Words>
  <Application>Microsoft Office PowerPoint</Application>
  <PresentationFormat>Widescreen</PresentationFormat>
  <Paragraphs>298</Paragraphs>
  <Slides>35</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35</vt:i4>
      </vt:variant>
    </vt:vector>
  </HeadingPairs>
  <TitlesOfParts>
    <vt:vector size="50" baseType="lpstr">
      <vt:lpstr>Arial</vt:lpstr>
      <vt:lpstr>Calibri</vt:lpstr>
      <vt:lpstr>Candara</vt:lpstr>
      <vt:lpstr>Century Gothic</vt:lpstr>
      <vt:lpstr>Gill Sans</vt:lpstr>
      <vt:lpstr>Montserrat</vt:lpstr>
      <vt:lpstr>Montserrat Light</vt:lpstr>
      <vt:lpstr>Montserrat Medium</vt:lpstr>
      <vt:lpstr>Open Sans</vt:lpstr>
      <vt:lpstr>Trebuchet MS</vt:lpstr>
      <vt:lpstr>Tw Cen MT</vt:lpstr>
      <vt:lpstr>GradientRiseVTI</vt:lpstr>
      <vt:lpstr>1_Office Theme</vt:lpstr>
      <vt:lpstr>ARIS ppt</vt:lpstr>
      <vt:lpstr>2_Office Theme</vt:lpstr>
      <vt:lpstr>Broader Impacts: Advancing Research impact in society</vt:lpstr>
      <vt:lpstr>PowerPoint Presentation</vt:lpstr>
      <vt:lpstr>PowerPoint Presentation</vt:lpstr>
      <vt:lpstr>PowerPoint Presentation</vt:lpstr>
      <vt:lpstr>PowerPoint Presentation</vt:lpstr>
      <vt:lpstr>Broader Impacts: Just the NSF?  For now…</vt:lpstr>
      <vt:lpstr>PowerPoint Presentation</vt:lpstr>
      <vt:lpstr>PowerPoint Presentation</vt:lpstr>
      <vt:lpstr>PowerPoint Presentation</vt:lpstr>
      <vt:lpstr>Why does broad participation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does BI appear in my NSF proposal? </vt:lpstr>
      <vt:lpstr>NSF program officer:</vt:lpstr>
      <vt:lpstr>PowerPoint Presentation</vt:lpstr>
      <vt:lpstr>PowerPoint Presentation</vt:lpstr>
      <vt:lpstr>PowerPoint Presentation</vt:lpstr>
      <vt:lpstr>PowerPoint Presentation</vt:lpstr>
      <vt:lpstr>PowerPoint Presentation</vt:lpstr>
      <vt:lpstr>PowerPoint Presentation</vt:lpstr>
      <vt:lpstr>Starting Point…</vt:lpstr>
      <vt:lpstr>Building your BI Identity</vt:lpstr>
      <vt:lpstr>Building your BI Identity – What is your identity?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Broader Impacts: Advancing Research impact in society</dc:title>
  <dc:creator>Hyche, Stephanie</dc:creator>
  <cp:lastModifiedBy>Hyche, Stephanie</cp:lastModifiedBy>
  <cp:revision>1</cp:revision>
  <dcterms:created xsi:type="dcterms:W3CDTF">2021-11-09T17:47:22Z</dcterms:created>
  <dcterms:modified xsi:type="dcterms:W3CDTF">2021-11-10T19:42:36Z</dcterms:modified>
</cp:coreProperties>
</file>