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2" r:id="rId1"/>
  </p:sldMasterIdLst>
  <p:notesMasterIdLst>
    <p:notesMasterId r:id="rId22"/>
  </p:notesMasterIdLst>
  <p:sldIdLst>
    <p:sldId id="256" r:id="rId2"/>
    <p:sldId id="264" r:id="rId3"/>
    <p:sldId id="267" r:id="rId4"/>
    <p:sldId id="268" r:id="rId5"/>
    <p:sldId id="269" r:id="rId6"/>
    <p:sldId id="257" r:id="rId7"/>
    <p:sldId id="259" r:id="rId8"/>
    <p:sldId id="258" r:id="rId9"/>
    <p:sldId id="262" r:id="rId10"/>
    <p:sldId id="263" r:id="rId11"/>
    <p:sldId id="261" r:id="rId12"/>
    <p:sldId id="270" r:id="rId13"/>
    <p:sldId id="273" r:id="rId14"/>
    <p:sldId id="274" r:id="rId15"/>
    <p:sldId id="276" r:id="rId16"/>
    <p:sldId id="275" r:id="rId17"/>
    <p:sldId id="280" r:id="rId18"/>
    <p:sldId id="277" r:id="rId19"/>
    <p:sldId id="279" r:id="rId20"/>
    <p:sldId id="272" r:id="rId21"/>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2855" autoAdjust="0"/>
  </p:normalViewPr>
  <p:slideViewPr>
    <p:cSldViewPr snapToGrid="0">
      <p:cViewPr varScale="1">
        <p:scale>
          <a:sx n="77" d="100"/>
          <a:sy n="77" d="100"/>
        </p:scale>
        <p:origin x="17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eves, Kari" userId="7e788f07-812d-46ee-9745-abca73ee3699" providerId="ADAL" clId="{5EB59AD8-E56C-4916-A55B-0B9D16D2AF93}"/>
    <pc:docChg chg="delSld">
      <pc:chgData name="Reeves, Kari" userId="7e788f07-812d-46ee-9745-abca73ee3699" providerId="ADAL" clId="{5EB59AD8-E56C-4916-A55B-0B9D16D2AF93}" dt="2023-10-04T17:35:00.689" v="0" actId="47"/>
      <pc:docMkLst>
        <pc:docMk/>
      </pc:docMkLst>
      <pc:sldChg chg="del">
        <pc:chgData name="Reeves, Kari" userId="7e788f07-812d-46ee-9745-abca73ee3699" providerId="ADAL" clId="{5EB59AD8-E56C-4916-A55B-0B9D16D2AF93}" dt="2023-10-04T17:35:00.689" v="0" actId="47"/>
        <pc:sldMkLst>
          <pc:docMk/>
          <pc:sldMk cId="2706387359" sldId="278"/>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E05296-07AD-4E84-AAE1-38B83A5BDAD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31D393D-BD15-4086-A9D6-C5168292907E}">
      <dgm:prSet/>
      <dgm:spPr/>
      <dgm:t>
        <a:bodyPr/>
        <a:lstStyle/>
        <a:p>
          <a:pPr>
            <a:lnSpc>
              <a:spcPct val="100000"/>
            </a:lnSpc>
          </a:pPr>
          <a:r>
            <a:rPr lang="en-US"/>
            <a:t>Plagiarism/self plagiarism</a:t>
          </a:r>
        </a:p>
      </dgm:t>
    </dgm:pt>
    <dgm:pt modelId="{9BA65423-477B-4912-AF9C-C0F3D8DADCF2}" type="parTrans" cxnId="{09A40616-178F-4362-AEFD-2DBDE3F093E9}">
      <dgm:prSet/>
      <dgm:spPr/>
      <dgm:t>
        <a:bodyPr/>
        <a:lstStyle/>
        <a:p>
          <a:endParaRPr lang="en-US"/>
        </a:p>
      </dgm:t>
    </dgm:pt>
    <dgm:pt modelId="{ABE3DC6E-4FF7-48EE-A32D-BDF7A8F2547A}" type="sibTrans" cxnId="{09A40616-178F-4362-AEFD-2DBDE3F093E9}">
      <dgm:prSet/>
      <dgm:spPr/>
      <dgm:t>
        <a:bodyPr/>
        <a:lstStyle/>
        <a:p>
          <a:endParaRPr lang="en-US"/>
        </a:p>
      </dgm:t>
    </dgm:pt>
    <dgm:pt modelId="{299EBEBE-7650-485F-8266-B5A16D53349A}">
      <dgm:prSet/>
      <dgm:spPr/>
      <dgm:t>
        <a:bodyPr/>
        <a:lstStyle/>
        <a:p>
          <a:pPr>
            <a:lnSpc>
              <a:spcPct val="100000"/>
            </a:lnSpc>
          </a:pPr>
          <a:r>
            <a:rPr lang="en-US"/>
            <a:t>Fabrication of data</a:t>
          </a:r>
        </a:p>
      </dgm:t>
    </dgm:pt>
    <dgm:pt modelId="{8D2A96C0-EE3E-468B-8A22-F4DBF9C058BF}" type="parTrans" cxnId="{80439F78-E703-4F14-8F71-E0A831340437}">
      <dgm:prSet/>
      <dgm:spPr/>
      <dgm:t>
        <a:bodyPr/>
        <a:lstStyle/>
        <a:p>
          <a:endParaRPr lang="en-US"/>
        </a:p>
      </dgm:t>
    </dgm:pt>
    <dgm:pt modelId="{DFDB312C-5D83-4773-8B0F-EF245C27B659}" type="sibTrans" cxnId="{80439F78-E703-4F14-8F71-E0A831340437}">
      <dgm:prSet/>
      <dgm:spPr/>
      <dgm:t>
        <a:bodyPr/>
        <a:lstStyle/>
        <a:p>
          <a:endParaRPr lang="en-US"/>
        </a:p>
      </dgm:t>
    </dgm:pt>
    <dgm:pt modelId="{FE9AFE14-353B-4099-9922-7FC6F4FA7DE6}">
      <dgm:prSet/>
      <dgm:spPr/>
      <dgm:t>
        <a:bodyPr/>
        <a:lstStyle/>
        <a:p>
          <a:pPr>
            <a:lnSpc>
              <a:spcPct val="100000"/>
            </a:lnSpc>
          </a:pPr>
          <a:r>
            <a:rPr lang="en-US"/>
            <a:t>Failure to comply with regulatory requirements</a:t>
          </a:r>
        </a:p>
      </dgm:t>
    </dgm:pt>
    <dgm:pt modelId="{92162884-3F6C-4234-899E-2A5586330A3B}" type="parTrans" cxnId="{D7BBFB1F-9C69-4251-B530-00E2C4239084}">
      <dgm:prSet/>
      <dgm:spPr/>
      <dgm:t>
        <a:bodyPr/>
        <a:lstStyle/>
        <a:p>
          <a:endParaRPr lang="en-US"/>
        </a:p>
      </dgm:t>
    </dgm:pt>
    <dgm:pt modelId="{B4E396D5-6A53-4928-8EDE-D56539DE4787}" type="sibTrans" cxnId="{D7BBFB1F-9C69-4251-B530-00E2C4239084}">
      <dgm:prSet/>
      <dgm:spPr/>
      <dgm:t>
        <a:bodyPr/>
        <a:lstStyle/>
        <a:p>
          <a:endParaRPr lang="en-US"/>
        </a:p>
      </dgm:t>
    </dgm:pt>
    <dgm:pt modelId="{AAD5FE11-7A7D-40DB-BAAE-F6935DD87E72}">
      <dgm:prSet/>
      <dgm:spPr/>
      <dgm:t>
        <a:bodyPr/>
        <a:lstStyle/>
        <a:p>
          <a:pPr>
            <a:lnSpc>
              <a:spcPct val="100000"/>
            </a:lnSpc>
          </a:pPr>
          <a:r>
            <a:rPr lang="en-US" dirty="0"/>
            <a:t>Other categories of research misconduct</a:t>
          </a:r>
        </a:p>
      </dgm:t>
    </dgm:pt>
    <dgm:pt modelId="{403B4452-3AAE-44AB-A973-21DC4B6BEB48}" type="parTrans" cxnId="{F9DCECE9-836F-47A4-842B-06FADE2A0FB6}">
      <dgm:prSet/>
      <dgm:spPr/>
      <dgm:t>
        <a:bodyPr/>
        <a:lstStyle/>
        <a:p>
          <a:endParaRPr lang="en-US"/>
        </a:p>
      </dgm:t>
    </dgm:pt>
    <dgm:pt modelId="{45BB6949-B4BA-4BEE-99F7-E327819351AD}" type="sibTrans" cxnId="{F9DCECE9-836F-47A4-842B-06FADE2A0FB6}">
      <dgm:prSet/>
      <dgm:spPr/>
      <dgm:t>
        <a:bodyPr/>
        <a:lstStyle/>
        <a:p>
          <a:endParaRPr lang="en-US"/>
        </a:p>
      </dgm:t>
    </dgm:pt>
    <dgm:pt modelId="{63594706-D373-4A76-9BF9-20B04F3AAC80}" type="pres">
      <dgm:prSet presAssocID="{78E05296-07AD-4E84-AAE1-38B83A5BDAD6}" presName="root" presStyleCnt="0">
        <dgm:presLayoutVars>
          <dgm:dir/>
          <dgm:resizeHandles val="exact"/>
        </dgm:presLayoutVars>
      </dgm:prSet>
      <dgm:spPr/>
    </dgm:pt>
    <dgm:pt modelId="{FEB03639-C0E0-460A-84DE-511FB78DAE18}" type="pres">
      <dgm:prSet presAssocID="{B31D393D-BD15-4086-A9D6-C5168292907E}" presName="compNode" presStyleCnt="0"/>
      <dgm:spPr/>
    </dgm:pt>
    <dgm:pt modelId="{C3D7A43E-7600-433C-B3C4-D2715653419C}" type="pres">
      <dgm:prSet presAssocID="{B31D393D-BD15-4086-A9D6-C5168292907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No sign"/>
        </a:ext>
      </dgm:extLst>
    </dgm:pt>
    <dgm:pt modelId="{F414A56A-60EB-4615-A1A3-750888B82D24}" type="pres">
      <dgm:prSet presAssocID="{B31D393D-BD15-4086-A9D6-C5168292907E}" presName="spaceRect" presStyleCnt="0"/>
      <dgm:spPr/>
    </dgm:pt>
    <dgm:pt modelId="{0BB99DA5-1D8F-47D5-BBFC-422ABC23697E}" type="pres">
      <dgm:prSet presAssocID="{B31D393D-BD15-4086-A9D6-C5168292907E}" presName="textRect" presStyleLbl="revTx" presStyleIdx="0" presStyleCnt="4">
        <dgm:presLayoutVars>
          <dgm:chMax val="1"/>
          <dgm:chPref val="1"/>
        </dgm:presLayoutVars>
      </dgm:prSet>
      <dgm:spPr/>
    </dgm:pt>
    <dgm:pt modelId="{A0465E7A-D18E-4F50-B07C-0439C117292F}" type="pres">
      <dgm:prSet presAssocID="{ABE3DC6E-4FF7-48EE-A32D-BDF7A8F2547A}" presName="sibTrans" presStyleCnt="0"/>
      <dgm:spPr/>
    </dgm:pt>
    <dgm:pt modelId="{9326271A-EEEE-4C59-A2F4-1E53E8F1AD60}" type="pres">
      <dgm:prSet presAssocID="{299EBEBE-7650-485F-8266-B5A16D53349A}" presName="compNode" presStyleCnt="0"/>
      <dgm:spPr/>
    </dgm:pt>
    <dgm:pt modelId="{8FC880E6-2E28-4BAA-9D07-92C006B9B147}" type="pres">
      <dgm:prSet presAssocID="{299EBEBE-7650-485F-8266-B5A16D53349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ocessor"/>
        </a:ext>
      </dgm:extLst>
    </dgm:pt>
    <dgm:pt modelId="{02C877DC-A71E-4E29-A64E-73E73C6FE476}" type="pres">
      <dgm:prSet presAssocID="{299EBEBE-7650-485F-8266-B5A16D53349A}" presName="spaceRect" presStyleCnt="0"/>
      <dgm:spPr/>
    </dgm:pt>
    <dgm:pt modelId="{F431EBB0-A2F8-41AA-B213-4C01D7C7A132}" type="pres">
      <dgm:prSet presAssocID="{299EBEBE-7650-485F-8266-B5A16D53349A}" presName="textRect" presStyleLbl="revTx" presStyleIdx="1" presStyleCnt="4">
        <dgm:presLayoutVars>
          <dgm:chMax val="1"/>
          <dgm:chPref val="1"/>
        </dgm:presLayoutVars>
      </dgm:prSet>
      <dgm:spPr/>
    </dgm:pt>
    <dgm:pt modelId="{3DD09529-2974-4268-8A55-6180C1039CB1}" type="pres">
      <dgm:prSet presAssocID="{DFDB312C-5D83-4773-8B0F-EF245C27B659}" presName="sibTrans" presStyleCnt="0"/>
      <dgm:spPr/>
    </dgm:pt>
    <dgm:pt modelId="{4876AE5B-7369-400B-8012-16BF06BAF70B}" type="pres">
      <dgm:prSet presAssocID="{FE9AFE14-353B-4099-9922-7FC6F4FA7DE6}" presName="compNode" presStyleCnt="0"/>
      <dgm:spPr/>
    </dgm:pt>
    <dgm:pt modelId="{A88C3B75-AC9E-4A7A-B401-BBAE289B3F3B}" type="pres">
      <dgm:prSet presAssocID="{FE9AFE14-353B-4099-9922-7FC6F4FA7DE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8E0AD81F-8A17-4330-AA31-ADB9BA0C6D37}" type="pres">
      <dgm:prSet presAssocID="{FE9AFE14-353B-4099-9922-7FC6F4FA7DE6}" presName="spaceRect" presStyleCnt="0"/>
      <dgm:spPr/>
    </dgm:pt>
    <dgm:pt modelId="{5DE3DD41-87A2-457D-B034-EE7FD6D438CE}" type="pres">
      <dgm:prSet presAssocID="{FE9AFE14-353B-4099-9922-7FC6F4FA7DE6}" presName="textRect" presStyleLbl="revTx" presStyleIdx="2" presStyleCnt="4">
        <dgm:presLayoutVars>
          <dgm:chMax val="1"/>
          <dgm:chPref val="1"/>
        </dgm:presLayoutVars>
      </dgm:prSet>
      <dgm:spPr/>
    </dgm:pt>
    <dgm:pt modelId="{AEDEEEAF-B086-4F13-9D5D-86DEDE2E78B7}" type="pres">
      <dgm:prSet presAssocID="{B4E396D5-6A53-4928-8EDE-D56539DE4787}" presName="sibTrans" presStyleCnt="0"/>
      <dgm:spPr/>
    </dgm:pt>
    <dgm:pt modelId="{928B2DE1-FFE5-4E46-9411-F3F91C9E1C3E}" type="pres">
      <dgm:prSet presAssocID="{AAD5FE11-7A7D-40DB-BAAE-F6935DD87E72}" presName="compNode" presStyleCnt="0"/>
      <dgm:spPr/>
    </dgm:pt>
    <dgm:pt modelId="{4E39FC5A-48D2-482F-9D3A-DDE66AD4C727}" type="pres">
      <dgm:prSet presAssocID="{AAD5FE11-7A7D-40DB-BAAE-F6935DD87E7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Kimono"/>
        </a:ext>
      </dgm:extLst>
    </dgm:pt>
    <dgm:pt modelId="{FEB44F14-E392-4CD8-B9BB-388AFE1F9839}" type="pres">
      <dgm:prSet presAssocID="{AAD5FE11-7A7D-40DB-BAAE-F6935DD87E72}" presName="spaceRect" presStyleCnt="0"/>
      <dgm:spPr/>
    </dgm:pt>
    <dgm:pt modelId="{4CEC6C9C-8EDD-4DD7-8073-E6A6736314B6}" type="pres">
      <dgm:prSet presAssocID="{AAD5FE11-7A7D-40DB-BAAE-F6935DD87E72}" presName="textRect" presStyleLbl="revTx" presStyleIdx="3" presStyleCnt="4">
        <dgm:presLayoutVars>
          <dgm:chMax val="1"/>
          <dgm:chPref val="1"/>
        </dgm:presLayoutVars>
      </dgm:prSet>
      <dgm:spPr/>
    </dgm:pt>
  </dgm:ptLst>
  <dgm:cxnLst>
    <dgm:cxn modelId="{09A40616-178F-4362-AEFD-2DBDE3F093E9}" srcId="{78E05296-07AD-4E84-AAE1-38B83A5BDAD6}" destId="{B31D393D-BD15-4086-A9D6-C5168292907E}" srcOrd="0" destOrd="0" parTransId="{9BA65423-477B-4912-AF9C-C0F3D8DADCF2}" sibTransId="{ABE3DC6E-4FF7-48EE-A32D-BDF7A8F2547A}"/>
    <dgm:cxn modelId="{D7BBFB1F-9C69-4251-B530-00E2C4239084}" srcId="{78E05296-07AD-4E84-AAE1-38B83A5BDAD6}" destId="{FE9AFE14-353B-4099-9922-7FC6F4FA7DE6}" srcOrd="2" destOrd="0" parTransId="{92162884-3F6C-4234-899E-2A5586330A3B}" sibTransId="{B4E396D5-6A53-4928-8EDE-D56539DE4787}"/>
    <dgm:cxn modelId="{901C582F-DD83-4241-969D-05F3EABE42E1}" type="presOf" srcId="{299EBEBE-7650-485F-8266-B5A16D53349A}" destId="{F431EBB0-A2F8-41AA-B213-4C01D7C7A132}" srcOrd="0" destOrd="0" presId="urn:microsoft.com/office/officeart/2018/2/layout/IconLabelList"/>
    <dgm:cxn modelId="{E374B963-6971-482B-962A-077B8A9B9BDD}" type="presOf" srcId="{FE9AFE14-353B-4099-9922-7FC6F4FA7DE6}" destId="{5DE3DD41-87A2-457D-B034-EE7FD6D438CE}" srcOrd="0" destOrd="0" presId="urn:microsoft.com/office/officeart/2018/2/layout/IconLabelList"/>
    <dgm:cxn modelId="{89B70345-A5AB-4675-91D4-671F09D69AB5}" type="presOf" srcId="{78E05296-07AD-4E84-AAE1-38B83A5BDAD6}" destId="{63594706-D373-4A76-9BF9-20B04F3AAC80}" srcOrd="0" destOrd="0" presId="urn:microsoft.com/office/officeart/2018/2/layout/IconLabelList"/>
    <dgm:cxn modelId="{80439F78-E703-4F14-8F71-E0A831340437}" srcId="{78E05296-07AD-4E84-AAE1-38B83A5BDAD6}" destId="{299EBEBE-7650-485F-8266-B5A16D53349A}" srcOrd="1" destOrd="0" parTransId="{8D2A96C0-EE3E-468B-8A22-F4DBF9C058BF}" sibTransId="{DFDB312C-5D83-4773-8B0F-EF245C27B659}"/>
    <dgm:cxn modelId="{3D45E47B-252F-4A5C-A9C0-394EE79C85FC}" type="presOf" srcId="{B31D393D-BD15-4086-A9D6-C5168292907E}" destId="{0BB99DA5-1D8F-47D5-BBFC-422ABC23697E}" srcOrd="0" destOrd="0" presId="urn:microsoft.com/office/officeart/2018/2/layout/IconLabelList"/>
    <dgm:cxn modelId="{F9DCECE9-836F-47A4-842B-06FADE2A0FB6}" srcId="{78E05296-07AD-4E84-AAE1-38B83A5BDAD6}" destId="{AAD5FE11-7A7D-40DB-BAAE-F6935DD87E72}" srcOrd="3" destOrd="0" parTransId="{403B4452-3AAE-44AB-A973-21DC4B6BEB48}" sibTransId="{45BB6949-B4BA-4BEE-99F7-E327819351AD}"/>
    <dgm:cxn modelId="{09BF2DF2-72F0-4A20-9F66-B0D943AF56F3}" type="presOf" srcId="{AAD5FE11-7A7D-40DB-BAAE-F6935DD87E72}" destId="{4CEC6C9C-8EDD-4DD7-8073-E6A6736314B6}" srcOrd="0" destOrd="0" presId="urn:microsoft.com/office/officeart/2018/2/layout/IconLabelList"/>
    <dgm:cxn modelId="{ED4AA732-6A15-4D1C-AA2B-FE0BA005D981}" type="presParOf" srcId="{63594706-D373-4A76-9BF9-20B04F3AAC80}" destId="{FEB03639-C0E0-460A-84DE-511FB78DAE18}" srcOrd="0" destOrd="0" presId="urn:microsoft.com/office/officeart/2018/2/layout/IconLabelList"/>
    <dgm:cxn modelId="{D8D6947C-2A5E-43F4-BA67-C2371570655E}" type="presParOf" srcId="{FEB03639-C0E0-460A-84DE-511FB78DAE18}" destId="{C3D7A43E-7600-433C-B3C4-D2715653419C}" srcOrd="0" destOrd="0" presId="urn:microsoft.com/office/officeart/2018/2/layout/IconLabelList"/>
    <dgm:cxn modelId="{C98532F0-E45B-4C2F-8869-48151CDF6B3D}" type="presParOf" srcId="{FEB03639-C0E0-460A-84DE-511FB78DAE18}" destId="{F414A56A-60EB-4615-A1A3-750888B82D24}" srcOrd="1" destOrd="0" presId="urn:microsoft.com/office/officeart/2018/2/layout/IconLabelList"/>
    <dgm:cxn modelId="{0609189D-E0CB-490F-A494-548B3C05976D}" type="presParOf" srcId="{FEB03639-C0E0-460A-84DE-511FB78DAE18}" destId="{0BB99DA5-1D8F-47D5-BBFC-422ABC23697E}" srcOrd="2" destOrd="0" presId="urn:microsoft.com/office/officeart/2018/2/layout/IconLabelList"/>
    <dgm:cxn modelId="{FEAB3239-BCB4-4B7C-893D-3E33B9F5966E}" type="presParOf" srcId="{63594706-D373-4A76-9BF9-20B04F3AAC80}" destId="{A0465E7A-D18E-4F50-B07C-0439C117292F}" srcOrd="1" destOrd="0" presId="urn:microsoft.com/office/officeart/2018/2/layout/IconLabelList"/>
    <dgm:cxn modelId="{8ED625CE-5EFA-4129-9FC7-0EEFACF6396D}" type="presParOf" srcId="{63594706-D373-4A76-9BF9-20B04F3AAC80}" destId="{9326271A-EEEE-4C59-A2F4-1E53E8F1AD60}" srcOrd="2" destOrd="0" presId="urn:microsoft.com/office/officeart/2018/2/layout/IconLabelList"/>
    <dgm:cxn modelId="{D79A8E5B-02DF-474F-8729-CE4AC812ADFC}" type="presParOf" srcId="{9326271A-EEEE-4C59-A2F4-1E53E8F1AD60}" destId="{8FC880E6-2E28-4BAA-9D07-92C006B9B147}" srcOrd="0" destOrd="0" presId="urn:microsoft.com/office/officeart/2018/2/layout/IconLabelList"/>
    <dgm:cxn modelId="{AA468FDB-F2F6-4545-9597-5374BF04D2A8}" type="presParOf" srcId="{9326271A-EEEE-4C59-A2F4-1E53E8F1AD60}" destId="{02C877DC-A71E-4E29-A64E-73E73C6FE476}" srcOrd="1" destOrd="0" presId="urn:microsoft.com/office/officeart/2018/2/layout/IconLabelList"/>
    <dgm:cxn modelId="{65FEF567-BEA3-4E3C-BB3B-BB739F1D940B}" type="presParOf" srcId="{9326271A-EEEE-4C59-A2F4-1E53E8F1AD60}" destId="{F431EBB0-A2F8-41AA-B213-4C01D7C7A132}" srcOrd="2" destOrd="0" presId="urn:microsoft.com/office/officeart/2018/2/layout/IconLabelList"/>
    <dgm:cxn modelId="{FA93D61F-5BD2-404A-A985-517FD2705EFD}" type="presParOf" srcId="{63594706-D373-4A76-9BF9-20B04F3AAC80}" destId="{3DD09529-2974-4268-8A55-6180C1039CB1}" srcOrd="3" destOrd="0" presId="urn:microsoft.com/office/officeart/2018/2/layout/IconLabelList"/>
    <dgm:cxn modelId="{5E190F5B-13B0-42CD-BD68-0DEC7A9C3415}" type="presParOf" srcId="{63594706-D373-4A76-9BF9-20B04F3AAC80}" destId="{4876AE5B-7369-400B-8012-16BF06BAF70B}" srcOrd="4" destOrd="0" presId="urn:microsoft.com/office/officeart/2018/2/layout/IconLabelList"/>
    <dgm:cxn modelId="{5F212849-97C6-4C93-B618-A908C7946EB8}" type="presParOf" srcId="{4876AE5B-7369-400B-8012-16BF06BAF70B}" destId="{A88C3B75-AC9E-4A7A-B401-BBAE289B3F3B}" srcOrd="0" destOrd="0" presId="urn:microsoft.com/office/officeart/2018/2/layout/IconLabelList"/>
    <dgm:cxn modelId="{3EC838C0-D5A5-4BDC-92EE-00A1F030A941}" type="presParOf" srcId="{4876AE5B-7369-400B-8012-16BF06BAF70B}" destId="{8E0AD81F-8A17-4330-AA31-ADB9BA0C6D37}" srcOrd="1" destOrd="0" presId="urn:microsoft.com/office/officeart/2018/2/layout/IconLabelList"/>
    <dgm:cxn modelId="{2CF0F652-CEEA-41DC-B87B-4542947E290D}" type="presParOf" srcId="{4876AE5B-7369-400B-8012-16BF06BAF70B}" destId="{5DE3DD41-87A2-457D-B034-EE7FD6D438CE}" srcOrd="2" destOrd="0" presId="urn:microsoft.com/office/officeart/2018/2/layout/IconLabelList"/>
    <dgm:cxn modelId="{F3A2DB9E-464D-47C1-8A92-F0C20ECF6D44}" type="presParOf" srcId="{63594706-D373-4A76-9BF9-20B04F3AAC80}" destId="{AEDEEEAF-B086-4F13-9D5D-86DEDE2E78B7}" srcOrd="5" destOrd="0" presId="urn:microsoft.com/office/officeart/2018/2/layout/IconLabelList"/>
    <dgm:cxn modelId="{1B0D6CBD-47DA-4AAA-AA1E-B9D658A3BE71}" type="presParOf" srcId="{63594706-D373-4A76-9BF9-20B04F3AAC80}" destId="{928B2DE1-FFE5-4E46-9411-F3F91C9E1C3E}" srcOrd="6" destOrd="0" presId="urn:microsoft.com/office/officeart/2018/2/layout/IconLabelList"/>
    <dgm:cxn modelId="{27B2E102-B9AC-4377-A677-16E838637606}" type="presParOf" srcId="{928B2DE1-FFE5-4E46-9411-F3F91C9E1C3E}" destId="{4E39FC5A-48D2-482F-9D3A-DDE66AD4C727}" srcOrd="0" destOrd="0" presId="urn:microsoft.com/office/officeart/2018/2/layout/IconLabelList"/>
    <dgm:cxn modelId="{8712F313-3069-417F-A37F-C714CE42D54D}" type="presParOf" srcId="{928B2DE1-FFE5-4E46-9411-F3F91C9E1C3E}" destId="{FEB44F14-E392-4CD8-B9BB-388AFE1F9839}" srcOrd="1" destOrd="0" presId="urn:microsoft.com/office/officeart/2018/2/layout/IconLabelList"/>
    <dgm:cxn modelId="{4B98F904-906B-4161-912B-791BBE936484}" type="presParOf" srcId="{928B2DE1-FFE5-4E46-9411-F3F91C9E1C3E}" destId="{4CEC6C9C-8EDD-4DD7-8073-E6A6736314B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2DDC2B-9C89-4C80-9634-C9AD6980599A}" type="doc">
      <dgm:prSet loTypeId="urn:microsoft.com/office/officeart/2008/layout/LinedList" loCatId="list" qsTypeId="urn:microsoft.com/office/officeart/2005/8/quickstyle/simple4" qsCatId="simple" csTypeId="urn:microsoft.com/office/officeart/2005/8/colors/accent4_2" csCatId="accent4" phldr="1"/>
      <dgm:spPr/>
      <dgm:t>
        <a:bodyPr/>
        <a:lstStyle/>
        <a:p>
          <a:endParaRPr lang="en-US"/>
        </a:p>
      </dgm:t>
    </dgm:pt>
    <dgm:pt modelId="{DA51589A-F5B9-4CA8-9397-E8F4699CEA6D}">
      <dgm:prSet/>
      <dgm:spPr/>
      <dgm:t>
        <a:bodyPr/>
        <a:lstStyle/>
        <a:p>
          <a:pPr>
            <a:lnSpc>
              <a:spcPct val="100000"/>
            </a:lnSpc>
          </a:pPr>
          <a:r>
            <a:rPr lang="en-US"/>
            <a:t>Authorship</a:t>
          </a:r>
        </a:p>
      </dgm:t>
    </dgm:pt>
    <dgm:pt modelId="{76CC63B7-4EFF-48B1-B2B9-B5B72000DDDB}" type="parTrans" cxnId="{0938B94D-4CAD-4587-8A19-D8EA0708A67A}">
      <dgm:prSet/>
      <dgm:spPr/>
      <dgm:t>
        <a:bodyPr/>
        <a:lstStyle/>
        <a:p>
          <a:endParaRPr lang="en-US"/>
        </a:p>
      </dgm:t>
    </dgm:pt>
    <dgm:pt modelId="{0CAD5059-0479-40B7-B2A2-9BB2615254DE}" type="sibTrans" cxnId="{0938B94D-4CAD-4587-8A19-D8EA0708A67A}">
      <dgm:prSet/>
      <dgm:spPr/>
      <dgm:t>
        <a:bodyPr/>
        <a:lstStyle/>
        <a:p>
          <a:endParaRPr lang="en-US"/>
        </a:p>
      </dgm:t>
    </dgm:pt>
    <dgm:pt modelId="{5FE275A7-53BD-4CE3-A55B-411EB6AB675D}">
      <dgm:prSet/>
      <dgm:spPr/>
      <dgm:t>
        <a:bodyPr/>
        <a:lstStyle/>
        <a:p>
          <a:pPr>
            <a:lnSpc>
              <a:spcPct val="100000"/>
            </a:lnSpc>
          </a:pPr>
          <a:r>
            <a:rPr lang="en-US"/>
            <a:t>Data access and use</a:t>
          </a:r>
        </a:p>
      </dgm:t>
    </dgm:pt>
    <dgm:pt modelId="{52553867-FB6B-4843-A6C5-36E076BD55C3}" type="parTrans" cxnId="{856AFBDE-A89C-4492-953A-435BE40F3E6A}">
      <dgm:prSet/>
      <dgm:spPr/>
      <dgm:t>
        <a:bodyPr/>
        <a:lstStyle/>
        <a:p>
          <a:endParaRPr lang="en-US"/>
        </a:p>
      </dgm:t>
    </dgm:pt>
    <dgm:pt modelId="{ACAD87EB-4653-420E-B5A7-0507683D64BC}" type="sibTrans" cxnId="{856AFBDE-A89C-4492-953A-435BE40F3E6A}">
      <dgm:prSet/>
      <dgm:spPr/>
      <dgm:t>
        <a:bodyPr/>
        <a:lstStyle/>
        <a:p>
          <a:endParaRPr lang="en-US"/>
        </a:p>
      </dgm:t>
    </dgm:pt>
    <dgm:pt modelId="{37B99172-2104-4EE9-8228-32D56F2EA388}">
      <dgm:prSet/>
      <dgm:spPr/>
      <dgm:t>
        <a:bodyPr/>
        <a:lstStyle/>
        <a:p>
          <a:pPr>
            <a:lnSpc>
              <a:spcPct val="100000"/>
            </a:lnSpc>
          </a:pPr>
          <a:r>
            <a:rPr lang="en-US"/>
            <a:t>Work/communication styles and habits</a:t>
          </a:r>
        </a:p>
      </dgm:t>
    </dgm:pt>
    <dgm:pt modelId="{81F3DB6E-747F-471C-883C-7B48A34A96C0}" type="parTrans" cxnId="{23878E75-44DC-42AB-A0E5-F66B6681FFD6}">
      <dgm:prSet/>
      <dgm:spPr/>
      <dgm:t>
        <a:bodyPr/>
        <a:lstStyle/>
        <a:p>
          <a:endParaRPr lang="en-US"/>
        </a:p>
      </dgm:t>
    </dgm:pt>
    <dgm:pt modelId="{6ECAD2F9-F1F3-4C0C-AB77-00FA7E06A30E}" type="sibTrans" cxnId="{23878E75-44DC-42AB-A0E5-F66B6681FFD6}">
      <dgm:prSet/>
      <dgm:spPr/>
      <dgm:t>
        <a:bodyPr/>
        <a:lstStyle/>
        <a:p>
          <a:endParaRPr lang="en-US"/>
        </a:p>
      </dgm:t>
    </dgm:pt>
    <dgm:pt modelId="{9062F455-6459-43C3-A9E5-8F1C865272AF}">
      <dgm:prSet/>
      <dgm:spPr/>
      <dgm:t>
        <a:bodyPr/>
        <a:lstStyle/>
        <a:p>
          <a:pPr>
            <a:lnSpc>
              <a:spcPct val="100000"/>
            </a:lnSpc>
          </a:pPr>
          <a:r>
            <a:rPr lang="en-US"/>
            <a:t>Differences in expectations</a:t>
          </a:r>
        </a:p>
      </dgm:t>
    </dgm:pt>
    <dgm:pt modelId="{A02351CD-3631-4FC9-92C6-E80951C42F9B}" type="parTrans" cxnId="{55BACE4B-363B-4493-8AA0-D2E1F36F2B12}">
      <dgm:prSet/>
      <dgm:spPr/>
      <dgm:t>
        <a:bodyPr/>
        <a:lstStyle/>
        <a:p>
          <a:endParaRPr lang="en-US"/>
        </a:p>
      </dgm:t>
    </dgm:pt>
    <dgm:pt modelId="{C094CA3F-A03A-43F2-B4A7-B3C20AA84022}" type="sibTrans" cxnId="{55BACE4B-363B-4493-8AA0-D2E1F36F2B12}">
      <dgm:prSet/>
      <dgm:spPr/>
      <dgm:t>
        <a:bodyPr/>
        <a:lstStyle/>
        <a:p>
          <a:endParaRPr lang="en-US"/>
        </a:p>
      </dgm:t>
    </dgm:pt>
    <dgm:pt modelId="{2B6EFFC1-D3AC-40C9-A888-D46F5FF4D248}">
      <dgm:prSet/>
      <dgm:spPr/>
      <dgm:t>
        <a:bodyPr/>
        <a:lstStyle/>
        <a:p>
          <a:pPr>
            <a:lnSpc>
              <a:spcPct val="100000"/>
            </a:lnSpc>
          </a:pPr>
          <a:r>
            <a:rPr lang="en-US"/>
            <a:t>Differences in oversight across institutions</a:t>
          </a:r>
        </a:p>
      </dgm:t>
    </dgm:pt>
    <dgm:pt modelId="{8F6DA7D7-B041-4DAC-B802-9E0E6FE342B2}" type="parTrans" cxnId="{B1A1C6AA-9DF6-4F92-A1F9-57FF3F3474A7}">
      <dgm:prSet/>
      <dgm:spPr/>
      <dgm:t>
        <a:bodyPr/>
        <a:lstStyle/>
        <a:p>
          <a:endParaRPr lang="en-US"/>
        </a:p>
      </dgm:t>
    </dgm:pt>
    <dgm:pt modelId="{CFCB7A9D-2944-463F-B0D3-163D5056F34B}" type="sibTrans" cxnId="{B1A1C6AA-9DF6-4F92-A1F9-57FF3F3474A7}">
      <dgm:prSet/>
      <dgm:spPr/>
      <dgm:t>
        <a:bodyPr/>
        <a:lstStyle/>
        <a:p>
          <a:endParaRPr lang="en-US"/>
        </a:p>
      </dgm:t>
    </dgm:pt>
    <dgm:pt modelId="{6737B756-66C4-458E-A766-D09E06F4EA52}">
      <dgm:prSet/>
      <dgm:spPr/>
      <dgm:t>
        <a:bodyPr/>
        <a:lstStyle/>
        <a:p>
          <a:pPr>
            <a:lnSpc>
              <a:spcPct val="100000"/>
            </a:lnSpc>
          </a:pPr>
          <a:r>
            <a:rPr lang="en-US"/>
            <a:t>Power differentials</a:t>
          </a:r>
        </a:p>
      </dgm:t>
    </dgm:pt>
    <dgm:pt modelId="{52BFF73F-7D08-43BF-AD29-95CC235C3A3F}" type="parTrans" cxnId="{1C24254F-39F6-4D1E-AECF-58C5995F9C1D}">
      <dgm:prSet/>
      <dgm:spPr/>
      <dgm:t>
        <a:bodyPr/>
        <a:lstStyle/>
        <a:p>
          <a:endParaRPr lang="en-US"/>
        </a:p>
      </dgm:t>
    </dgm:pt>
    <dgm:pt modelId="{9EF39AA1-01B2-4F65-A3B7-8C21459EE425}" type="sibTrans" cxnId="{1C24254F-39F6-4D1E-AECF-58C5995F9C1D}">
      <dgm:prSet/>
      <dgm:spPr/>
      <dgm:t>
        <a:bodyPr/>
        <a:lstStyle/>
        <a:p>
          <a:endParaRPr lang="en-US"/>
        </a:p>
      </dgm:t>
    </dgm:pt>
    <dgm:pt modelId="{616E9018-42F2-4D15-B808-FE11B96FDFB6}">
      <dgm:prSet/>
      <dgm:spPr/>
      <dgm:t>
        <a:bodyPr/>
        <a:lstStyle/>
        <a:p>
          <a:pPr>
            <a:lnSpc>
              <a:spcPct val="100000"/>
            </a:lnSpc>
          </a:pPr>
          <a:r>
            <a:rPr lang="en-US"/>
            <a:t>Research misconduct</a:t>
          </a:r>
        </a:p>
      </dgm:t>
    </dgm:pt>
    <dgm:pt modelId="{B98F808D-87FB-4EA3-8C98-833F59792C9B}" type="parTrans" cxnId="{2F2018AD-3D78-4DEB-B582-ECD6E8170989}">
      <dgm:prSet/>
      <dgm:spPr/>
      <dgm:t>
        <a:bodyPr/>
        <a:lstStyle/>
        <a:p>
          <a:endParaRPr lang="en-US"/>
        </a:p>
      </dgm:t>
    </dgm:pt>
    <dgm:pt modelId="{79429E3C-4DCD-46DB-B8DB-2BA270161B73}" type="sibTrans" cxnId="{2F2018AD-3D78-4DEB-B582-ECD6E8170989}">
      <dgm:prSet/>
      <dgm:spPr/>
      <dgm:t>
        <a:bodyPr/>
        <a:lstStyle/>
        <a:p>
          <a:endParaRPr lang="en-US"/>
        </a:p>
      </dgm:t>
    </dgm:pt>
    <dgm:pt modelId="{9B532D39-7628-47BF-A0CD-8048DAA6BDCD}" type="pres">
      <dgm:prSet presAssocID="{822DDC2B-9C89-4C80-9634-C9AD6980599A}" presName="vert0" presStyleCnt="0">
        <dgm:presLayoutVars>
          <dgm:dir/>
          <dgm:animOne val="branch"/>
          <dgm:animLvl val="lvl"/>
        </dgm:presLayoutVars>
      </dgm:prSet>
      <dgm:spPr/>
    </dgm:pt>
    <dgm:pt modelId="{BA8D8AAC-6E62-4D50-96C3-E82F11CB8D3E}" type="pres">
      <dgm:prSet presAssocID="{DA51589A-F5B9-4CA8-9397-E8F4699CEA6D}" presName="thickLine" presStyleLbl="alignNode1" presStyleIdx="0" presStyleCnt="7"/>
      <dgm:spPr/>
    </dgm:pt>
    <dgm:pt modelId="{C0AB2344-5D27-43BA-AEF3-6AFAD716ED30}" type="pres">
      <dgm:prSet presAssocID="{DA51589A-F5B9-4CA8-9397-E8F4699CEA6D}" presName="horz1" presStyleCnt="0"/>
      <dgm:spPr/>
    </dgm:pt>
    <dgm:pt modelId="{6B123B0D-91C5-49BC-AEEA-11EF23CA1F80}" type="pres">
      <dgm:prSet presAssocID="{DA51589A-F5B9-4CA8-9397-E8F4699CEA6D}" presName="tx1" presStyleLbl="revTx" presStyleIdx="0" presStyleCnt="7"/>
      <dgm:spPr/>
    </dgm:pt>
    <dgm:pt modelId="{2B0E84FB-6605-488D-A289-A46051DEA06B}" type="pres">
      <dgm:prSet presAssocID="{DA51589A-F5B9-4CA8-9397-E8F4699CEA6D}" presName="vert1" presStyleCnt="0"/>
      <dgm:spPr/>
    </dgm:pt>
    <dgm:pt modelId="{BA9A8A6E-BD42-4F98-979C-E9D89519B503}" type="pres">
      <dgm:prSet presAssocID="{5FE275A7-53BD-4CE3-A55B-411EB6AB675D}" presName="thickLine" presStyleLbl="alignNode1" presStyleIdx="1" presStyleCnt="7"/>
      <dgm:spPr/>
    </dgm:pt>
    <dgm:pt modelId="{BC351098-5A4F-46A8-BE8F-F4288465EA62}" type="pres">
      <dgm:prSet presAssocID="{5FE275A7-53BD-4CE3-A55B-411EB6AB675D}" presName="horz1" presStyleCnt="0"/>
      <dgm:spPr/>
    </dgm:pt>
    <dgm:pt modelId="{41F794C7-5345-4FE5-AAB5-B21D992A6B97}" type="pres">
      <dgm:prSet presAssocID="{5FE275A7-53BD-4CE3-A55B-411EB6AB675D}" presName="tx1" presStyleLbl="revTx" presStyleIdx="1" presStyleCnt="7"/>
      <dgm:spPr/>
    </dgm:pt>
    <dgm:pt modelId="{6AF8A2BD-3DDB-490B-A28E-944FBA5D00B7}" type="pres">
      <dgm:prSet presAssocID="{5FE275A7-53BD-4CE3-A55B-411EB6AB675D}" presName="vert1" presStyleCnt="0"/>
      <dgm:spPr/>
    </dgm:pt>
    <dgm:pt modelId="{7762C4BF-6E64-4426-A80A-F924F28ECFB9}" type="pres">
      <dgm:prSet presAssocID="{37B99172-2104-4EE9-8228-32D56F2EA388}" presName="thickLine" presStyleLbl="alignNode1" presStyleIdx="2" presStyleCnt="7"/>
      <dgm:spPr/>
    </dgm:pt>
    <dgm:pt modelId="{8FDCEAE0-F3E5-47CD-9D53-70C4000989B1}" type="pres">
      <dgm:prSet presAssocID="{37B99172-2104-4EE9-8228-32D56F2EA388}" presName="horz1" presStyleCnt="0"/>
      <dgm:spPr/>
    </dgm:pt>
    <dgm:pt modelId="{977D2F47-35EB-4F2E-B8EE-3B36E3C9CBE2}" type="pres">
      <dgm:prSet presAssocID="{37B99172-2104-4EE9-8228-32D56F2EA388}" presName="tx1" presStyleLbl="revTx" presStyleIdx="2" presStyleCnt="7"/>
      <dgm:spPr/>
    </dgm:pt>
    <dgm:pt modelId="{E1822931-1D57-45B0-A648-D99F4169BE63}" type="pres">
      <dgm:prSet presAssocID="{37B99172-2104-4EE9-8228-32D56F2EA388}" presName="vert1" presStyleCnt="0"/>
      <dgm:spPr/>
    </dgm:pt>
    <dgm:pt modelId="{CB2CC55C-2A1D-4007-816E-7F6D1DDEAC74}" type="pres">
      <dgm:prSet presAssocID="{9062F455-6459-43C3-A9E5-8F1C865272AF}" presName="thickLine" presStyleLbl="alignNode1" presStyleIdx="3" presStyleCnt="7"/>
      <dgm:spPr/>
    </dgm:pt>
    <dgm:pt modelId="{5F943683-5BE5-4DCB-86EA-16921BA2C555}" type="pres">
      <dgm:prSet presAssocID="{9062F455-6459-43C3-A9E5-8F1C865272AF}" presName="horz1" presStyleCnt="0"/>
      <dgm:spPr/>
    </dgm:pt>
    <dgm:pt modelId="{2EFDBF1E-1CDD-4790-BC4E-E929A5FD5B29}" type="pres">
      <dgm:prSet presAssocID="{9062F455-6459-43C3-A9E5-8F1C865272AF}" presName="tx1" presStyleLbl="revTx" presStyleIdx="3" presStyleCnt="7"/>
      <dgm:spPr/>
    </dgm:pt>
    <dgm:pt modelId="{E4C7AF26-9E54-4208-9F39-BDD65052BDCA}" type="pres">
      <dgm:prSet presAssocID="{9062F455-6459-43C3-A9E5-8F1C865272AF}" presName="vert1" presStyleCnt="0"/>
      <dgm:spPr/>
    </dgm:pt>
    <dgm:pt modelId="{62F5194D-430E-4475-87CF-EAC123AFC4E1}" type="pres">
      <dgm:prSet presAssocID="{2B6EFFC1-D3AC-40C9-A888-D46F5FF4D248}" presName="thickLine" presStyleLbl="alignNode1" presStyleIdx="4" presStyleCnt="7"/>
      <dgm:spPr/>
    </dgm:pt>
    <dgm:pt modelId="{C068EB99-2E37-46EE-BA4B-6B7733CEA4F9}" type="pres">
      <dgm:prSet presAssocID="{2B6EFFC1-D3AC-40C9-A888-D46F5FF4D248}" presName="horz1" presStyleCnt="0"/>
      <dgm:spPr/>
    </dgm:pt>
    <dgm:pt modelId="{3813E32C-FFBC-4D71-AC26-773F52491D68}" type="pres">
      <dgm:prSet presAssocID="{2B6EFFC1-D3AC-40C9-A888-D46F5FF4D248}" presName="tx1" presStyleLbl="revTx" presStyleIdx="4" presStyleCnt="7"/>
      <dgm:spPr/>
    </dgm:pt>
    <dgm:pt modelId="{DC644819-4885-481C-B165-374DD0FEA736}" type="pres">
      <dgm:prSet presAssocID="{2B6EFFC1-D3AC-40C9-A888-D46F5FF4D248}" presName="vert1" presStyleCnt="0"/>
      <dgm:spPr/>
    </dgm:pt>
    <dgm:pt modelId="{F113CAA4-724A-4DB9-991C-3D6846E2AEBA}" type="pres">
      <dgm:prSet presAssocID="{6737B756-66C4-458E-A766-D09E06F4EA52}" presName="thickLine" presStyleLbl="alignNode1" presStyleIdx="5" presStyleCnt="7"/>
      <dgm:spPr/>
    </dgm:pt>
    <dgm:pt modelId="{EA55827F-B7C6-4AAB-8B8E-35DA61BE9306}" type="pres">
      <dgm:prSet presAssocID="{6737B756-66C4-458E-A766-D09E06F4EA52}" presName="horz1" presStyleCnt="0"/>
      <dgm:spPr/>
    </dgm:pt>
    <dgm:pt modelId="{19D008AB-21D4-4DC8-AF72-A7AD6B79D984}" type="pres">
      <dgm:prSet presAssocID="{6737B756-66C4-458E-A766-D09E06F4EA52}" presName="tx1" presStyleLbl="revTx" presStyleIdx="5" presStyleCnt="7"/>
      <dgm:spPr/>
    </dgm:pt>
    <dgm:pt modelId="{64A6DF72-42FD-4256-9725-32B92C133ABB}" type="pres">
      <dgm:prSet presAssocID="{6737B756-66C4-458E-A766-D09E06F4EA52}" presName="vert1" presStyleCnt="0"/>
      <dgm:spPr/>
    </dgm:pt>
    <dgm:pt modelId="{CB90E633-A2C4-43EB-A68E-7ED7D4F53CF6}" type="pres">
      <dgm:prSet presAssocID="{616E9018-42F2-4D15-B808-FE11B96FDFB6}" presName="thickLine" presStyleLbl="alignNode1" presStyleIdx="6" presStyleCnt="7"/>
      <dgm:spPr/>
    </dgm:pt>
    <dgm:pt modelId="{F35168A9-7A42-4C5F-B5AE-6537340C80B5}" type="pres">
      <dgm:prSet presAssocID="{616E9018-42F2-4D15-B808-FE11B96FDFB6}" presName="horz1" presStyleCnt="0"/>
      <dgm:spPr/>
    </dgm:pt>
    <dgm:pt modelId="{351D24C8-CE28-4F44-AB55-BE1E11E4C0DF}" type="pres">
      <dgm:prSet presAssocID="{616E9018-42F2-4D15-B808-FE11B96FDFB6}" presName="tx1" presStyleLbl="revTx" presStyleIdx="6" presStyleCnt="7"/>
      <dgm:spPr/>
    </dgm:pt>
    <dgm:pt modelId="{BE0D512D-69BA-4AF5-9350-430158D61818}" type="pres">
      <dgm:prSet presAssocID="{616E9018-42F2-4D15-B808-FE11B96FDFB6}" presName="vert1" presStyleCnt="0"/>
      <dgm:spPr/>
    </dgm:pt>
  </dgm:ptLst>
  <dgm:cxnLst>
    <dgm:cxn modelId="{352DEA17-2AC8-48C1-BE1C-DD2021979D59}" type="presOf" srcId="{2B6EFFC1-D3AC-40C9-A888-D46F5FF4D248}" destId="{3813E32C-FFBC-4D71-AC26-773F52491D68}" srcOrd="0" destOrd="0" presId="urn:microsoft.com/office/officeart/2008/layout/LinedList"/>
    <dgm:cxn modelId="{C1949F65-5E15-4EF9-84FE-70EE09BCE42D}" type="presOf" srcId="{37B99172-2104-4EE9-8228-32D56F2EA388}" destId="{977D2F47-35EB-4F2E-B8EE-3B36E3C9CBE2}" srcOrd="0" destOrd="0" presId="urn:microsoft.com/office/officeart/2008/layout/LinedList"/>
    <dgm:cxn modelId="{0ABCC048-8D7E-42D2-982C-D7C6CC7362F2}" type="presOf" srcId="{6737B756-66C4-458E-A766-D09E06F4EA52}" destId="{19D008AB-21D4-4DC8-AF72-A7AD6B79D984}" srcOrd="0" destOrd="0" presId="urn:microsoft.com/office/officeart/2008/layout/LinedList"/>
    <dgm:cxn modelId="{55BACE4B-363B-4493-8AA0-D2E1F36F2B12}" srcId="{822DDC2B-9C89-4C80-9634-C9AD6980599A}" destId="{9062F455-6459-43C3-A9E5-8F1C865272AF}" srcOrd="3" destOrd="0" parTransId="{A02351CD-3631-4FC9-92C6-E80951C42F9B}" sibTransId="{C094CA3F-A03A-43F2-B4A7-B3C20AA84022}"/>
    <dgm:cxn modelId="{0938B94D-4CAD-4587-8A19-D8EA0708A67A}" srcId="{822DDC2B-9C89-4C80-9634-C9AD6980599A}" destId="{DA51589A-F5B9-4CA8-9397-E8F4699CEA6D}" srcOrd="0" destOrd="0" parTransId="{76CC63B7-4EFF-48B1-B2B9-B5B72000DDDB}" sibTransId="{0CAD5059-0479-40B7-B2A2-9BB2615254DE}"/>
    <dgm:cxn modelId="{1C24254F-39F6-4D1E-AECF-58C5995F9C1D}" srcId="{822DDC2B-9C89-4C80-9634-C9AD6980599A}" destId="{6737B756-66C4-458E-A766-D09E06F4EA52}" srcOrd="5" destOrd="0" parTransId="{52BFF73F-7D08-43BF-AD29-95CC235C3A3F}" sibTransId="{9EF39AA1-01B2-4F65-A3B7-8C21459EE425}"/>
    <dgm:cxn modelId="{23878E75-44DC-42AB-A0E5-F66B6681FFD6}" srcId="{822DDC2B-9C89-4C80-9634-C9AD6980599A}" destId="{37B99172-2104-4EE9-8228-32D56F2EA388}" srcOrd="2" destOrd="0" parTransId="{81F3DB6E-747F-471C-883C-7B48A34A96C0}" sibTransId="{6ECAD2F9-F1F3-4C0C-AB77-00FA7E06A30E}"/>
    <dgm:cxn modelId="{A6560E8E-2CAA-4485-AE8F-4BB5754C9E8E}" type="presOf" srcId="{822DDC2B-9C89-4C80-9634-C9AD6980599A}" destId="{9B532D39-7628-47BF-A0CD-8048DAA6BDCD}" srcOrd="0" destOrd="0" presId="urn:microsoft.com/office/officeart/2008/layout/LinedList"/>
    <dgm:cxn modelId="{DB22FB95-EBA2-4096-8862-A9E0DCAFCAF4}" type="presOf" srcId="{9062F455-6459-43C3-A9E5-8F1C865272AF}" destId="{2EFDBF1E-1CDD-4790-BC4E-E929A5FD5B29}" srcOrd="0" destOrd="0" presId="urn:microsoft.com/office/officeart/2008/layout/LinedList"/>
    <dgm:cxn modelId="{A8F59896-4C8F-43CA-9845-3D8D113B3124}" type="presOf" srcId="{DA51589A-F5B9-4CA8-9397-E8F4699CEA6D}" destId="{6B123B0D-91C5-49BC-AEEA-11EF23CA1F80}" srcOrd="0" destOrd="0" presId="urn:microsoft.com/office/officeart/2008/layout/LinedList"/>
    <dgm:cxn modelId="{380B14A8-D24F-400D-BA33-EBB723C8B8E9}" type="presOf" srcId="{5FE275A7-53BD-4CE3-A55B-411EB6AB675D}" destId="{41F794C7-5345-4FE5-AAB5-B21D992A6B97}" srcOrd="0" destOrd="0" presId="urn:microsoft.com/office/officeart/2008/layout/LinedList"/>
    <dgm:cxn modelId="{D1A370A9-54D3-4DED-A87B-BE1CECF025A0}" type="presOf" srcId="{616E9018-42F2-4D15-B808-FE11B96FDFB6}" destId="{351D24C8-CE28-4F44-AB55-BE1E11E4C0DF}" srcOrd="0" destOrd="0" presId="urn:microsoft.com/office/officeart/2008/layout/LinedList"/>
    <dgm:cxn modelId="{B1A1C6AA-9DF6-4F92-A1F9-57FF3F3474A7}" srcId="{822DDC2B-9C89-4C80-9634-C9AD6980599A}" destId="{2B6EFFC1-D3AC-40C9-A888-D46F5FF4D248}" srcOrd="4" destOrd="0" parTransId="{8F6DA7D7-B041-4DAC-B802-9E0E6FE342B2}" sibTransId="{CFCB7A9D-2944-463F-B0D3-163D5056F34B}"/>
    <dgm:cxn modelId="{2F2018AD-3D78-4DEB-B582-ECD6E8170989}" srcId="{822DDC2B-9C89-4C80-9634-C9AD6980599A}" destId="{616E9018-42F2-4D15-B808-FE11B96FDFB6}" srcOrd="6" destOrd="0" parTransId="{B98F808D-87FB-4EA3-8C98-833F59792C9B}" sibTransId="{79429E3C-4DCD-46DB-B8DB-2BA270161B73}"/>
    <dgm:cxn modelId="{856AFBDE-A89C-4492-953A-435BE40F3E6A}" srcId="{822DDC2B-9C89-4C80-9634-C9AD6980599A}" destId="{5FE275A7-53BD-4CE3-A55B-411EB6AB675D}" srcOrd="1" destOrd="0" parTransId="{52553867-FB6B-4843-A6C5-36E076BD55C3}" sibTransId="{ACAD87EB-4653-420E-B5A7-0507683D64BC}"/>
    <dgm:cxn modelId="{42660095-AF3B-46A0-B6FA-E5B6987BF685}" type="presParOf" srcId="{9B532D39-7628-47BF-A0CD-8048DAA6BDCD}" destId="{BA8D8AAC-6E62-4D50-96C3-E82F11CB8D3E}" srcOrd="0" destOrd="0" presId="urn:microsoft.com/office/officeart/2008/layout/LinedList"/>
    <dgm:cxn modelId="{FA206EE1-75CD-4154-A9DC-5DD0F4F31022}" type="presParOf" srcId="{9B532D39-7628-47BF-A0CD-8048DAA6BDCD}" destId="{C0AB2344-5D27-43BA-AEF3-6AFAD716ED30}" srcOrd="1" destOrd="0" presId="urn:microsoft.com/office/officeart/2008/layout/LinedList"/>
    <dgm:cxn modelId="{7F06795E-9D52-4C49-95D9-A7F29561CBA5}" type="presParOf" srcId="{C0AB2344-5D27-43BA-AEF3-6AFAD716ED30}" destId="{6B123B0D-91C5-49BC-AEEA-11EF23CA1F80}" srcOrd="0" destOrd="0" presId="urn:microsoft.com/office/officeart/2008/layout/LinedList"/>
    <dgm:cxn modelId="{5D413006-DD22-4AF7-9FE4-626D22E8123B}" type="presParOf" srcId="{C0AB2344-5D27-43BA-AEF3-6AFAD716ED30}" destId="{2B0E84FB-6605-488D-A289-A46051DEA06B}" srcOrd="1" destOrd="0" presId="urn:microsoft.com/office/officeart/2008/layout/LinedList"/>
    <dgm:cxn modelId="{46A97D11-D20B-4649-BFBF-C12ABB0BDABF}" type="presParOf" srcId="{9B532D39-7628-47BF-A0CD-8048DAA6BDCD}" destId="{BA9A8A6E-BD42-4F98-979C-E9D89519B503}" srcOrd="2" destOrd="0" presId="urn:microsoft.com/office/officeart/2008/layout/LinedList"/>
    <dgm:cxn modelId="{DA04F1DF-24DF-4A22-90F9-2D7498476770}" type="presParOf" srcId="{9B532D39-7628-47BF-A0CD-8048DAA6BDCD}" destId="{BC351098-5A4F-46A8-BE8F-F4288465EA62}" srcOrd="3" destOrd="0" presId="urn:microsoft.com/office/officeart/2008/layout/LinedList"/>
    <dgm:cxn modelId="{8D8877A4-3B2A-4FCB-8680-2BCF0E191039}" type="presParOf" srcId="{BC351098-5A4F-46A8-BE8F-F4288465EA62}" destId="{41F794C7-5345-4FE5-AAB5-B21D992A6B97}" srcOrd="0" destOrd="0" presId="urn:microsoft.com/office/officeart/2008/layout/LinedList"/>
    <dgm:cxn modelId="{66CD2347-3569-4218-8CD1-BEB264ADF248}" type="presParOf" srcId="{BC351098-5A4F-46A8-BE8F-F4288465EA62}" destId="{6AF8A2BD-3DDB-490B-A28E-944FBA5D00B7}" srcOrd="1" destOrd="0" presId="urn:microsoft.com/office/officeart/2008/layout/LinedList"/>
    <dgm:cxn modelId="{93782E5E-8BCB-4B70-AE7C-23B866962907}" type="presParOf" srcId="{9B532D39-7628-47BF-A0CD-8048DAA6BDCD}" destId="{7762C4BF-6E64-4426-A80A-F924F28ECFB9}" srcOrd="4" destOrd="0" presId="urn:microsoft.com/office/officeart/2008/layout/LinedList"/>
    <dgm:cxn modelId="{2A704A57-D7A5-4737-B0EB-41B361494C46}" type="presParOf" srcId="{9B532D39-7628-47BF-A0CD-8048DAA6BDCD}" destId="{8FDCEAE0-F3E5-47CD-9D53-70C4000989B1}" srcOrd="5" destOrd="0" presId="urn:microsoft.com/office/officeart/2008/layout/LinedList"/>
    <dgm:cxn modelId="{9DA9383B-FB6D-4ADE-9F7D-CBF581DAF77B}" type="presParOf" srcId="{8FDCEAE0-F3E5-47CD-9D53-70C4000989B1}" destId="{977D2F47-35EB-4F2E-B8EE-3B36E3C9CBE2}" srcOrd="0" destOrd="0" presId="urn:microsoft.com/office/officeart/2008/layout/LinedList"/>
    <dgm:cxn modelId="{35E217EA-3787-4378-A073-CB6BD3B09947}" type="presParOf" srcId="{8FDCEAE0-F3E5-47CD-9D53-70C4000989B1}" destId="{E1822931-1D57-45B0-A648-D99F4169BE63}" srcOrd="1" destOrd="0" presId="urn:microsoft.com/office/officeart/2008/layout/LinedList"/>
    <dgm:cxn modelId="{7593D691-10B9-4C3D-AB0E-9A4BADE9C45B}" type="presParOf" srcId="{9B532D39-7628-47BF-A0CD-8048DAA6BDCD}" destId="{CB2CC55C-2A1D-4007-816E-7F6D1DDEAC74}" srcOrd="6" destOrd="0" presId="urn:microsoft.com/office/officeart/2008/layout/LinedList"/>
    <dgm:cxn modelId="{090E467A-DCE0-4D65-B878-4B2218282460}" type="presParOf" srcId="{9B532D39-7628-47BF-A0CD-8048DAA6BDCD}" destId="{5F943683-5BE5-4DCB-86EA-16921BA2C555}" srcOrd="7" destOrd="0" presId="urn:microsoft.com/office/officeart/2008/layout/LinedList"/>
    <dgm:cxn modelId="{794B47CE-35D1-4C64-9302-8931219AA4D2}" type="presParOf" srcId="{5F943683-5BE5-4DCB-86EA-16921BA2C555}" destId="{2EFDBF1E-1CDD-4790-BC4E-E929A5FD5B29}" srcOrd="0" destOrd="0" presId="urn:microsoft.com/office/officeart/2008/layout/LinedList"/>
    <dgm:cxn modelId="{510FD864-C0A4-452E-B260-0030BEC282CC}" type="presParOf" srcId="{5F943683-5BE5-4DCB-86EA-16921BA2C555}" destId="{E4C7AF26-9E54-4208-9F39-BDD65052BDCA}" srcOrd="1" destOrd="0" presId="urn:microsoft.com/office/officeart/2008/layout/LinedList"/>
    <dgm:cxn modelId="{3242177D-FB56-4B48-85AE-5C3A157E2F8A}" type="presParOf" srcId="{9B532D39-7628-47BF-A0CD-8048DAA6BDCD}" destId="{62F5194D-430E-4475-87CF-EAC123AFC4E1}" srcOrd="8" destOrd="0" presId="urn:microsoft.com/office/officeart/2008/layout/LinedList"/>
    <dgm:cxn modelId="{4251A306-38E3-4BC4-B49F-6A061C434B0D}" type="presParOf" srcId="{9B532D39-7628-47BF-A0CD-8048DAA6BDCD}" destId="{C068EB99-2E37-46EE-BA4B-6B7733CEA4F9}" srcOrd="9" destOrd="0" presId="urn:microsoft.com/office/officeart/2008/layout/LinedList"/>
    <dgm:cxn modelId="{B1C1A6C0-FC8A-4D89-8DA3-CA2E408EECF6}" type="presParOf" srcId="{C068EB99-2E37-46EE-BA4B-6B7733CEA4F9}" destId="{3813E32C-FFBC-4D71-AC26-773F52491D68}" srcOrd="0" destOrd="0" presId="urn:microsoft.com/office/officeart/2008/layout/LinedList"/>
    <dgm:cxn modelId="{84FBF363-ED96-4834-82DB-02FFB95A2639}" type="presParOf" srcId="{C068EB99-2E37-46EE-BA4B-6B7733CEA4F9}" destId="{DC644819-4885-481C-B165-374DD0FEA736}" srcOrd="1" destOrd="0" presId="urn:microsoft.com/office/officeart/2008/layout/LinedList"/>
    <dgm:cxn modelId="{7CCCEBB5-EA59-4D55-A54F-6B0BE9A70902}" type="presParOf" srcId="{9B532D39-7628-47BF-A0CD-8048DAA6BDCD}" destId="{F113CAA4-724A-4DB9-991C-3D6846E2AEBA}" srcOrd="10" destOrd="0" presId="urn:microsoft.com/office/officeart/2008/layout/LinedList"/>
    <dgm:cxn modelId="{CEC32CB2-3E63-4FCF-9ABF-282F573790DF}" type="presParOf" srcId="{9B532D39-7628-47BF-A0CD-8048DAA6BDCD}" destId="{EA55827F-B7C6-4AAB-8B8E-35DA61BE9306}" srcOrd="11" destOrd="0" presId="urn:microsoft.com/office/officeart/2008/layout/LinedList"/>
    <dgm:cxn modelId="{85B9FA7E-C14C-4270-82EF-8500D9BEF172}" type="presParOf" srcId="{EA55827F-B7C6-4AAB-8B8E-35DA61BE9306}" destId="{19D008AB-21D4-4DC8-AF72-A7AD6B79D984}" srcOrd="0" destOrd="0" presId="urn:microsoft.com/office/officeart/2008/layout/LinedList"/>
    <dgm:cxn modelId="{8300A1D8-AE35-4585-9EDC-01CAAA0C8093}" type="presParOf" srcId="{EA55827F-B7C6-4AAB-8B8E-35DA61BE9306}" destId="{64A6DF72-42FD-4256-9725-32B92C133ABB}" srcOrd="1" destOrd="0" presId="urn:microsoft.com/office/officeart/2008/layout/LinedList"/>
    <dgm:cxn modelId="{C020A8F1-4062-4FB9-8897-F0C1C6FD62DC}" type="presParOf" srcId="{9B532D39-7628-47BF-A0CD-8048DAA6BDCD}" destId="{CB90E633-A2C4-43EB-A68E-7ED7D4F53CF6}" srcOrd="12" destOrd="0" presId="urn:microsoft.com/office/officeart/2008/layout/LinedList"/>
    <dgm:cxn modelId="{925EC34D-6C41-4024-85EC-BE5E539BC280}" type="presParOf" srcId="{9B532D39-7628-47BF-A0CD-8048DAA6BDCD}" destId="{F35168A9-7A42-4C5F-B5AE-6537340C80B5}" srcOrd="13" destOrd="0" presId="urn:microsoft.com/office/officeart/2008/layout/LinedList"/>
    <dgm:cxn modelId="{FC6E4DBC-953C-421B-B7BF-ED6A057B6EAC}" type="presParOf" srcId="{F35168A9-7A42-4C5F-B5AE-6537340C80B5}" destId="{351D24C8-CE28-4F44-AB55-BE1E11E4C0DF}" srcOrd="0" destOrd="0" presId="urn:microsoft.com/office/officeart/2008/layout/LinedList"/>
    <dgm:cxn modelId="{9DD10AF2-6406-49B6-A919-7386144DF3ED}" type="presParOf" srcId="{F35168A9-7A42-4C5F-B5AE-6537340C80B5}" destId="{BE0D512D-69BA-4AF5-9350-430158D6181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5657C8-E959-41FA-B916-2CF5AC7C9B3B}"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1CBDFFA6-C0CC-4CF4-BB79-67FB8FCEF855}">
      <dgm:prSet/>
      <dgm:spPr/>
      <dgm:t>
        <a:bodyPr/>
        <a:lstStyle/>
        <a:p>
          <a:r>
            <a:rPr lang="en-US"/>
            <a:t>Time is critical</a:t>
          </a:r>
        </a:p>
      </dgm:t>
    </dgm:pt>
    <dgm:pt modelId="{B6218009-12CF-470E-8F15-DDCF899E9BFA}" type="parTrans" cxnId="{F2B8B70A-9190-498C-9271-CEA1E85BEF0E}">
      <dgm:prSet/>
      <dgm:spPr/>
      <dgm:t>
        <a:bodyPr/>
        <a:lstStyle/>
        <a:p>
          <a:endParaRPr lang="en-US"/>
        </a:p>
      </dgm:t>
    </dgm:pt>
    <dgm:pt modelId="{13BC5CB3-58CA-4B22-8814-FE87E5CEC7B1}" type="sibTrans" cxnId="{F2B8B70A-9190-498C-9271-CEA1E85BEF0E}">
      <dgm:prSet/>
      <dgm:spPr/>
      <dgm:t>
        <a:bodyPr/>
        <a:lstStyle/>
        <a:p>
          <a:endParaRPr lang="en-US"/>
        </a:p>
      </dgm:t>
    </dgm:pt>
    <dgm:pt modelId="{20325C91-8DB7-4285-B310-5F2E91970D0B}">
      <dgm:prSet/>
      <dgm:spPr/>
      <dgm:t>
        <a:bodyPr/>
        <a:lstStyle/>
        <a:p>
          <a:r>
            <a:rPr lang="en-US" dirty="0"/>
            <a:t>Be mindful of others</a:t>
          </a:r>
        </a:p>
      </dgm:t>
    </dgm:pt>
    <dgm:pt modelId="{95563C87-A5D9-4664-B711-43BE182DABA6}" type="parTrans" cxnId="{1E94F7C0-5DF2-410F-86E2-799D518596D4}">
      <dgm:prSet/>
      <dgm:spPr/>
      <dgm:t>
        <a:bodyPr/>
        <a:lstStyle/>
        <a:p>
          <a:endParaRPr lang="en-US"/>
        </a:p>
      </dgm:t>
    </dgm:pt>
    <dgm:pt modelId="{C8A4E904-39BC-4E75-9D13-215B3A1C63FB}" type="sibTrans" cxnId="{1E94F7C0-5DF2-410F-86E2-799D518596D4}">
      <dgm:prSet/>
      <dgm:spPr/>
      <dgm:t>
        <a:bodyPr/>
        <a:lstStyle/>
        <a:p>
          <a:endParaRPr lang="en-US"/>
        </a:p>
      </dgm:t>
    </dgm:pt>
    <dgm:pt modelId="{12104BCA-9446-4D35-BAC1-40D102DA41DA}">
      <dgm:prSet/>
      <dgm:spPr/>
      <dgm:t>
        <a:bodyPr/>
        <a:lstStyle/>
        <a:p>
          <a:r>
            <a:rPr lang="en-US" dirty="0"/>
            <a:t>You need to interact and discuss</a:t>
          </a:r>
        </a:p>
      </dgm:t>
    </dgm:pt>
    <dgm:pt modelId="{78F23190-C2DC-4901-B78E-2565152E1736}" type="parTrans" cxnId="{1C03DE6B-C1EE-46C3-AEB6-163D382C028C}">
      <dgm:prSet/>
      <dgm:spPr/>
      <dgm:t>
        <a:bodyPr/>
        <a:lstStyle/>
        <a:p>
          <a:endParaRPr lang="en-US"/>
        </a:p>
      </dgm:t>
    </dgm:pt>
    <dgm:pt modelId="{94459836-641E-4319-8E5F-4DF8205D9FED}" type="sibTrans" cxnId="{1C03DE6B-C1EE-46C3-AEB6-163D382C028C}">
      <dgm:prSet/>
      <dgm:spPr/>
      <dgm:t>
        <a:bodyPr/>
        <a:lstStyle/>
        <a:p>
          <a:endParaRPr lang="en-US"/>
        </a:p>
      </dgm:t>
    </dgm:pt>
    <dgm:pt modelId="{EAA8662A-3FF5-433F-8A7A-E69FE618D1B4}">
      <dgm:prSet/>
      <dgm:spPr/>
      <dgm:t>
        <a:bodyPr/>
        <a:lstStyle/>
        <a:p>
          <a:r>
            <a:rPr lang="en-US"/>
            <a:t>Equity can be challenging</a:t>
          </a:r>
        </a:p>
      </dgm:t>
    </dgm:pt>
    <dgm:pt modelId="{9A1C34C5-7D57-4BD5-8BD4-BAD38A74F4AE}" type="parTrans" cxnId="{3A191001-AD04-4272-A1F4-D523590B1350}">
      <dgm:prSet/>
      <dgm:spPr/>
      <dgm:t>
        <a:bodyPr/>
        <a:lstStyle/>
        <a:p>
          <a:endParaRPr lang="en-US"/>
        </a:p>
      </dgm:t>
    </dgm:pt>
    <dgm:pt modelId="{CFB623F0-DECD-48CC-B572-30F817EF8BC3}" type="sibTrans" cxnId="{3A191001-AD04-4272-A1F4-D523590B1350}">
      <dgm:prSet/>
      <dgm:spPr/>
      <dgm:t>
        <a:bodyPr/>
        <a:lstStyle/>
        <a:p>
          <a:endParaRPr lang="en-US"/>
        </a:p>
      </dgm:t>
    </dgm:pt>
    <dgm:pt modelId="{0918774D-7E97-4E02-B489-AA3375296C45}">
      <dgm:prSet/>
      <dgm:spPr/>
      <dgm:t>
        <a:bodyPr/>
        <a:lstStyle/>
        <a:p>
          <a:r>
            <a:rPr lang="en-US" dirty="0"/>
            <a:t>Fairly credit researchers for their contributions, regardless of rank, gender, race, title, etc.</a:t>
          </a:r>
        </a:p>
      </dgm:t>
    </dgm:pt>
    <dgm:pt modelId="{845A977B-131F-4823-AF3A-DD6C5993EE15}" type="parTrans" cxnId="{71A094A0-C323-4A0A-B58E-D0DF2001E63E}">
      <dgm:prSet/>
      <dgm:spPr/>
      <dgm:t>
        <a:bodyPr/>
        <a:lstStyle/>
        <a:p>
          <a:endParaRPr lang="en-US"/>
        </a:p>
      </dgm:t>
    </dgm:pt>
    <dgm:pt modelId="{335096D1-A02C-49FE-9C9B-36AC974A7908}" type="sibTrans" cxnId="{71A094A0-C323-4A0A-B58E-D0DF2001E63E}">
      <dgm:prSet/>
      <dgm:spPr/>
      <dgm:t>
        <a:bodyPr/>
        <a:lstStyle/>
        <a:p>
          <a:endParaRPr lang="en-US"/>
        </a:p>
      </dgm:t>
    </dgm:pt>
    <dgm:pt modelId="{178DEFC2-085A-41B6-A373-057AD6522222}">
      <dgm:prSet/>
      <dgm:spPr/>
      <dgm:t>
        <a:bodyPr/>
        <a:lstStyle/>
        <a:p>
          <a:r>
            <a:rPr lang="en-US"/>
            <a:t>Inclusion is key</a:t>
          </a:r>
        </a:p>
      </dgm:t>
    </dgm:pt>
    <dgm:pt modelId="{56E92E32-C98F-4F7D-A6AD-AAC4929AD826}" type="parTrans" cxnId="{9C456133-0C23-4C23-A22F-54E7C2484517}">
      <dgm:prSet/>
      <dgm:spPr/>
      <dgm:t>
        <a:bodyPr/>
        <a:lstStyle/>
        <a:p>
          <a:endParaRPr lang="en-US"/>
        </a:p>
      </dgm:t>
    </dgm:pt>
    <dgm:pt modelId="{4272404F-80B6-4C46-B744-1BAA4A73C9FD}" type="sibTrans" cxnId="{9C456133-0C23-4C23-A22F-54E7C2484517}">
      <dgm:prSet/>
      <dgm:spPr/>
      <dgm:t>
        <a:bodyPr/>
        <a:lstStyle/>
        <a:p>
          <a:endParaRPr lang="en-US"/>
        </a:p>
      </dgm:t>
    </dgm:pt>
    <dgm:pt modelId="{EFE33D01-F807-4390-B225-D5F25B1403C1}">
      <dgm:prSet/>
      <dgm:spPr/>
      <dgm:t>
        <a:bodyPr/>
        <a:lstStyle/>
        <a:p>
          <a:r>
            <a:rPr lang="en-US" dirty="0"/>
            <a:t>Intellectual and demographic diversity leads to greater creativity and insight</a:t>
          </a:r>
        </a:p>
      </dgm:t>
    </dgm:pt>
    <dgm:pt modelId="{4661B1E7-196E-4E78-BB8C-FB0B6DC5681C}" type="parTrans" cxnId="{BD508C40-D89B-4453-B77B-2234E92F69A2}">
      <dgm:prSet/>
      <dgm:spPr/>
      <dgm:t>
        <a:bodyPr/>
        <a:lstStyle/>
        <a:p>
          <a:endParaRPr lang="en-US"/>
        </a:p>
      </dgm:t>
    </dgm:pt>
    <dgm:pt modelId="{302D9A3E-654A-46E8-AD95-804B931A6FB0}" type="sibTrans" cxnId="{BD508C40-D89B-4453-B77B-2234E92F69A2}">
      <dgm:prSet/>
      <dgm:spPr/>
      <dgm:t>
        <a:bodyPr/>
        <a:lstStyle/>
        <a:p>
          <a:endParaRPr lang="en-US"/>
        </a:p>
      </dgm:t>
    </dgm:pt>
    <dgm:pt modelId="{6AA143EE-3563-4E18-AE41-A878A93C62AD}">
      <dgm:prSet/>
      <dgm:spPr/>
      <dgm:t>
        <a:bodyPr/>
        <a:lstStyle/>
        <a:p>
          <a:r>
            <a:rPr lang="en-US" dirty="0"/>
            <a:t>Establish good communication and trust</a:t>
          </a:r>
        </a:p>
      </dgm:t>
    </dgm:pt>
    <dgm:pt modelId="{2D955A78-2EE2-4BD1-B41A-AA57739D4DDF}" type="parTrans" cxnId="{3B7E7F81-1909-42A0-B2BA-8AFADB0D3CFB}">
      <dgm:prSet/>
      <dgm:spPr/>
      <dgm:t>
        <a:bodyPr/>
        <a:lstStyle/>
        <a:p>
          <a:endParaRPr lang="en-US"/>
        </a:p>
      </dgm:t>
    </dgm:pt>
    <dgm:pt modelId="{0D4203C1-42C0-41C7-B29F-0BF81AAEC014}" type="sibTrans" cxnId="{3B7E7F81-1909-42A0-B2BA-8AFADB0D3CFB}">
      <dgm:prSet/>
      <dgm:spPr/>
      <dgm:t>
        <a:bodyPr/>
        <a:lstStyle/>
        <a:p>
          <a:endParaRPr lang="en-US"/>
        </a:p>
      </dgm:t>
    </dgm:pt>
    <dgm:pt modelId="{12604082-EDF2-4202-A40B-6E958898E4C4}">
      <dgm:prSet/>
      <dgm:spPr/>
      <dgm:t>
        <a:bodyPr/>
        <a:lstStyle/>
        <a:p>
          <a:r>
            <a:rPr lang="en-US" dirty="0"/>
            <a:t>Prior history of collaboration typically = increase likelihood of funding</a:t>
          </a:r>
        </a:p>
      </dgm:t>
    </dgm:pt>
    <dgm:pt modelId="{1C72F786-837B-4572-93A9-AA4B349171FC}" type="parTrans" cxnId="{4D5B925D-2696-459A-861B-3540D29FA818}">
      <dgm:prSet/>
      <dgm:spPr/>
      <dgm:t>
        <a:bodyPr/>
        <a:lstStyle/>
        <a:p>
          <a:endParaRPr lang="en-US"/>
        </a:p>
      </dgm:t>
    </dgm:pt>
    <dgm:pt modelId="{522D0267-DCAC-4A1B-8591-97788FE49522}" type="sibTrans" cxnId="{4D5B925D-2696-459A-861B-3540D29FA818}">
      <dgm:prSet/>
      <dgm:spPr/>
      <dgm:t>
        <a:bodyPr/>
        <a:lstStyle/>
        <a:p>
          <a:endParaRPr lang="en-US"/>
        </a:p>
      </dgm:t>
    </dgm:pt>
    <dgm:pt modelId="{2F643AF6-D052-4F21-B20D-9A48BE643DFF}">
      <dgm:prSet/>
      <dgm:spPr/>
      <dgm:t>
        <a:bodyPr/>
        <a:lstStyle/>
        <a:p>
          <a:r>
            <a:rPr lang="en-US" dirty="0"/>
            <a:t>Have clear expectations, roles and responsibilities</a:t>
          </a:r>
        </a:p>
      </dgm:t>
    </dgm:pt>
    <dgm:pt modelId="{625FF5A3-7F1B-4794-995F-902AFCF2670B}" type="parTrans" cxnId="{B5DC26E2-D1D1-46C5-AA2F-C43D5F9629E6}">
      <dgm:prSet/>
      <dgm:spPr/>
      <dgm:t>
        <a:bodyPr/>
        <a:lstStyle/>
        <a:p>
          <a:endParaRPr lang="en-US"/>
        </a:p>
      </dgm:t>
    </dgm:pt>
    <dgm:pt modelId="{4BA58DBD-AC14-4676-B177-896DDD953C04}" type="sibTrans" cxnId="{B5DC26E2-D1D1-46C5-AA2F-C43D5F9629E6}">
      <dgm:prSet/>
      <dgm:spPr/>
    </dgm:pt>
    <dgm:pt modelId="{17BE538A-E0E6-42BA-A73F-7EC8316EC481}">
      <dgm:prSet/>
      <dgm:spPr/>
      <dgm:t>
        <a:bodyPr/>
        <a:lstStyle/>
        <a:p>
          <a:r>
            <a:rPr lang="en-US" dirty="0"/>
            <a:t>Articulate distribution of resources, workload and credit</a:t>
          </a:r>
        </a:p>
      </dgm:t>
    </dgm:pt>
    <dgm:pt modelId="{3A8231A1-7E3F-4B01-A516-65549743C56C}" type="sibTrans" cxnId="{FFFFECCF-000B-40A4-9B61-72C0BB67D1A7}">
      <dgm:prSet/>
      <dgm:spPr/>
    </dgm:pt>
    <dgm:pt modelId="{4C4A8D8F-B7F0-453D-B4AD-7D0A6E33DA4D}" type="parTrans" cxnId="{FFFFECCF-000B-40A4-9B61-72C0BB67D1A7}">
      <dgm:prSet/>
      <dgm:spPr/>
      <dgm:t>
        <a:bodyPr/>
        <a:lstStyle/>
        <a:p>
          <a:endParaRPr lang="en-US"/>
        </a:p>
      </dgm:t>
    </dgm:pt>
    <dgm:pt modelId="{D3C4F36D-6742-47A3-8F71-1E7F377FD82A}" type="pres">
      <dgm:prSet presAssocID="{725657C8-E959-41FA-B916-2CF5AC7C9B3B}" presName="Name0" presStyleCnt="0">
        <dgm:presLayoutVars>
          <dgm:dir/>
          <dgm:animLvl val="lvl"/>
          <dgm:resizeHandles val="exact"/>
        </dgm:presLayoutVars>
      </dgm:prSet>
      <dgm:spPr/>
    </dgm:pt>
    <dgm:pt modelId="{1E460FC2-7D7E-442B-A20C-6D7D8921586F}" type="pres">
      <dgm:prSet presAssocID="{1CBDFFA6-C0CC-4CF4-BB79-67FB8FCEF855}" presName="composite" presStyleCnt="0"/>
      <dgm:spPr/>
    </dgm:pt>
    <dgm:pt modelId="{FAFDD1FB-7EF3-4B4D-AF0A-BC8505458D66}" type="pres">
      <dgm:prSet presAssocID="{1CBDFFA6-C0CC-4CF4-BB79-67FB8FCEF855}" presName="parTx" presStyleLbl="alignNode1" presStyleIdx="0" presStyleCnt="4">
        <dgm:presLayoutVars>
          <dgm:chMax val="0"/>
          <dgm:chPref val="0"/>
          <dgm:bulletEnabled val="1"/>
        </dgm:presLayoutVars>
      </dgm:prSet>
      <dgm:spPr/>
    </dgm:pt>
    <dgm:pt modelId="{60A5B875-8683-43F6-B760-685055DC3854}" type="pres">
      <dgm:prSet presAssocID="{1CBDFFA6-C0CC-4CF4-BB79-67FB8FCEF855}" presName="desTx" presStyleLbl="alignAccFollowNode1" presStyleIdx="0" presStyleCnt="4">
        <dgm:presLayoutVars>
          <dgm:bulletEnabled val="1"/>
        </dgm:presLayoutVars>
      </dgm:prSet>
      <dgm:spPr/>
    </dgm:pt>
    <dgm:pt modelId="{16BA87A5-18D2-4581-B82C-19C00993E97A}" type="pres">
      <dgm:prSet presAssocID="{13BC5CB3-58CA-4B22-8814-FE87E5CEC7B1}" presName="space" presStyleCnt="0"/>
      <dgm:spPr/>
    </dgm:pt>
    <dgm:pt modelId="{36AE9FED-44A4-47DA-8640-555A3D41C153}" type="pres">
      <dgm:prSet presAssocID="{EAA8662A-3FF5-433F-8A7A-E69FE618D1B4}" presName="composite" presStyleCnt="0"/>
      <dgm:spPr/>
    </dgm:pt>
    <dgm:pt modelId="{D380F30E-8D1B-495B-9107-5D9CD9072565}" type="pres">
      <dgm:prSet presAssocID="{EAA8662A-3FF5-433F-8A7A-E69FE618D1B4}" presName="parTx" presStyleLbl="alignNode1" presStyleIdx="1" presStyleCnt="4">
        <dgm:presLayoutVars>
          <dgm:chMax val="0"/>
          <dgm:chPref val="0"/>
          <dgm:bulletEnabled val="1"/>
        </dgm:presLayoutVars>
      </dgm:prSet>
      <dgm:spPr/>
    </dgm:pt>
    <dgm:pt modelId="{35BCC845-2087-4662-B467-FCA4D167E919}" type="pres">
      <dgm:prSet presAssocID="{EAA8662A-3FF5-433F-8A7A-E69FE618D1B4}" presName="desTx" presStyleLbl="alignAccFollowNode1" presStyleIdx="1" presStyleCnt="4">
        <dgm:presLayoutVars>
          <dgm:bulletEnabled val="1"/>
        </dgm:presLayoutVars>
      </dgm:prSet>
      <dgm:spPr/>
    </dgm:pt>
    <dgm:pt modelId="{898C6B6F-3B2F-458C-90DD-7E08954AB851}" type="pres">
      <dgm:prSet presAssocID="{CFB623F0-DECD-48CC-B572-30F817EF8BC3}" presName="space" presStyleCnt="0"/>
      <dgm:spPr/>
    </dgm:pt>
    <dgm:pt modelId="{4D88CA53-334E-4B2F-A01B-0EFEF119247F}" type="pres">
      <dgm:prSet presAssocID="{178DEFC2-085A-41B6-A373-057AD6522222}" presName="composite" presStyleCnt="0"/>
      <dgm:spPr/>
    </dgm:pt>
    <dgm:pt modelId="{CA527660-0468-4E8D-89FB-F84510D9DE6B}" type="pres">
      <dgm:prSet presAssocID="{178DEFC2-085A-41B6-A373-057AD6522222}" presName="parTx" presStyleLbl="alignNode1" presStyleIdx="2" presStyleCnt="4">
        <dgm:presLayoutVars>
          <dgm:chMax val="0"/>
          <dgm:chPref val="0"/>
          <dgm:bulletEnabled val="1"/>
        </dgm:presLayoutVars>
      </dgm:prSet>
      <dgm:spPr/>
    </dgm:pt>
    <dgm:pt modelId="{EEBF6776-1E02-4F2F-84B1-9CBE82FB9FF1}" type="pres">
      <dgm:prSet presAssocID="{178DEFC2-085A-41B6-A373-057AD6522222}" presName="desTx" presStyleLbl="alignAccFollowNode1" presStyleIdx="2" presStyleCnt="4">
        <dgm:presLayoutVars>
          <dgm:bulletEnabled val="1"/>
        </dgm:presLayoutVars>
      </dgm:prSet>
      <dgm:spPr/>
    </dgm:pt>
    <dgm:pt modelId="{7F2B45EC-4BCD-4034-A1A1-2F88F4261163}" type="pres">
      <dgm:prSet presAssocID="{4272404F-80B6-4C46-B744-1BAA4A73C9FD}" presName="space" presStyleCnt="0"/>
      <dgm:spPr/>
    </dgm:pt>
    <dgm:pt modelId="{568B05AE-BB1D-4CD0-AC36-7B02BD1DA502}" type="pres">
      <dgm:prSet presAssocID="{6AA143EE-3563-4E18-AE41-A878A93C62AD}" presName="composite" presStyleCnt="0"/>
      <dgm:spPr/>
    </dgm:pt>
    <dgm:pt modelId="{3876789B-D638-44B6-AC59-69B7611B6817}" type="pres">
      <dgm:prSet presAssocID="{6AA143EE-3563-4E18-AE41-A878A93C62AD}" presName="parTx" presStyleLbl="alignNode1" presStyleIdx="3" presStyleCnt="4">
        <dgm:presLayoutVars>
          <dgm:chMax val="0"/>
          <dgm:chPref val="0"/>
          <dgm:bulletEnabled val="1"/>
        </dgm:presLayoutVars>
      </dgm:prSet>
      <dgm:spPr/>
    </dgm:pt>
    <dgm:pt modelId="{D89123AF-6A86-4666-93B9-4CA160C34BA8}" type="pres">
      <dgm:prSet presAssocID="{6AA143EE-3563-4E18-AE41-A878A93C62AD}" presName="desTx" presStyleLbl="alignAccFollowNode1" presStyleIdx="3" presStyleCnt="4">
        <dgm:presLayoutVars>
          <dgm:bulletEnabled val="1"/>
        </dgm:presLayoutVars>
      </dgm:prSet>
      <dgm:spPr/>
    </dgm:pt>
  </dgm:ptLst>
  <dgm:cxnLst>
    <dgm:cxn modelId="{3A191001-AD04-4272-A1F4-D523590B1350}" srcId="{725657C8-E959-41FA-B916-2CF5AC7C9B3B}" destId="{EAA8662A-3FF5-433F-8A7A-E69FE618D1B4}" srcOrd="1" destOrd="0" parTransId="{9A1C34C5-7D57-4BD5-8BD4-BAD38A74F4AE}" sibTransId="{CFB623F0-DECD-48CC-B572-30F817EF8BC3}"/>
    <dgm:cxn modelId="{BAE7870A-586D-4E44-A893-578C4A319919}" type="presOf" srcId="{12604082-EDF2-4202-A40B-6E958898E4C4}" destId="{D89123AF-6A86-4666-93B9-4CA160C34BA8}" srcOrd="0" destOrd="0" presId="urn:microsoft.com/office/officeart/2005/8/layout/hList1"/>
    <dgm:cxn modelId="{F2B8B70A-9190-498C-9271-CEA1E85BEF0E}" srcId="{725657C8-E959-41FA-B916-2CF5AC7C9B3B}" destId="{1CBDFFA6-C0CC-4CF4-BB79-67FB8FCEF855}" srcOrd="0" destOrd="0" parTransId="{B6218009-12CF-470E-8F15-DDCF899E9BFA}" sibTransId="{13BC5CB3-58CA-4B22-8814-FE87E5CEC7B1}"/>
    <dgm:cxn modelId="{4F3FFB1D-50C8-4B74-B4C8-5349E59AA102}" type="presOf" srcId="{20325C91-8DB7-4285-B310-5F2E91970D0B}" destId="{60A5B875-8683-43F6-B760-685055DC3854}" srcOrd="0" destOrd="0" presId="urn:microsoft.com/office/officeart/2005/8/layout/hList1"/>
    <dgm:cxn modelId="{9C456133-0C23-4C23-A22F-54E7C2484517}" srcId="{725657C8-E959-41FA-B916-2CF5AC7C9B3B}" destId="{178DEFC2-085A-41B6-A373-057AD6522222}" srcOrd="2" destOrd="0" parTransId="{56E92E32-C98F-4F7D-A6AD-AAC4929AD826}" sibTransId="{4272404F-80B6-4C46-B744-1BAA4A73C9FD}"/>
    <dgm:cxn modelId="{8C0B2534-C6CA-4BE3-BF9A-F5A3A0A7947E}" type="presOf" srcId="{EFE33D01-F807-4390-B225-D5F25B1403C1}" destId="{EEBF6776-1E02-4F2F-84B1-9CBE82FB9FF1}" srcOrd="0" destOrd="0" presId="urn:microsoft.com/office/officeart/2005/8/layout/hList1"/>
    <dgm:cxn modelId="{BD508C40-D89B-4453-B77B-2234E92F69A2}" srcId="{178DEFC2-085A-41B6-A373-057AD6522222}" destId="{EFE33D01-F807-4390-B225-D5F25B1403C1}" srcOrd="0" destOrd="0" parTransId="{4661B1E7-196E-4E78-BB8C-FB0B6DC5681C}" sibTransId="{302D9A3E-654A-46E8-AD95-804B931A6FB0}"/>
    <dgm:cxn modelId="{4D5B925D-2696-459A-861B-3540D29FA818}" srcId="{6AA143EE-3563-4E18-AE41-A878A93C62AD}" destId="{12604082-EDF2-4202-A40B-6E958898E4C4}" srcOrd="0" destOrd="0" parTransId="{1C72F786-837B-4572-93A9-AA4B349171FC}" sibTransId="{522D0267-DCAC-4A1B-8591-97788FE49522}"/>
    <dgm:cxn modelId="{EC5B6561-AF07-411B-B4E2-CBA8631EC42A}" type="presOf" srcId="{178DEFC2-085A-41B6-A373-057AD6522222}" destId="{CA527660-0468-4E8D-89FB-F84510D9DE6B}" srcOrd="0" destOrd="0" presId="urn:microsoft.com/office/officeart/2005/8/layout/hList1"/>
    <dgm:cxn modelId="{E079AE43-92C1-4B1F-A322-821C5186E213}" type="presOf" srcId="{0918774D-7E97-4E02-B489-AA3375296C45}" destId="{35BCC845-2087-4662-B467-FCA4D167E919}" srcOrd="0" destOrd="0" presId="urn:microsoft.com/office/officeart/2005/8/layout/hList1"/>
    <dgm:cxn modelId="{1C03DE6B-C1EE-46C3-AEB6-163D382C028C}" srcId="{1CBDFFA6-C0CC-4CF4-BB79-67FB8FCEF855}" destId="{12104BCA-9446-4D35-BAC1-40D102DA41DA}" srcOrd="1" destOrd="0" parTransId="{78F23190-C2DC-4901-B78E-2565152E1736}" sibTransId="{94459836-641E-4319-8E5F-4DF8205D9FED}"/>
    <dgm:cxn modelId="{8538ED52-DCD2-4795-99E9-FBEC04ABA380}" type="presOf" srcId="{2F643AF6-D052-4F21-B20D-9A48BE643DFF}" destId="{35BCC845-2087-4662-B467-FCA4D167E919}" srcOrd="0" destOrd="1" presId="urn:microsoft.com/office/officeart/2005/8/layout/hList1"/>
    <dgm:cxn modelId="{B4991758-4F7E-44EA-8005-A04C13A0AC20}" type="presOf" srcId="{17BE538A-E0E6-42BA-A73F-7EC8316EC481}" destId="{35BCC845-2087-4662-B467-FCA4D167E919}" srcOrd="0" destOrd="2" presId="urn:microsoft.com/office/officeart/2005/8/layout/hList1"/>
    <dgm:cxn modelId="{3B7E7F81-1909-42A0-B2BA-8AFADB0D3CFB}" srcId="{725657C8-E959-41FA-B916-2CF5AC7C9B3B}" destId="{6AA143EE-3563-4E18-AE41-A878A93C62AD}" srcOrd="3" destOrd="0" parTransId="{2D955A78-2EE2-4BD1-B41A-AA57739D4DDF}" sibTransId="{0D4203C1-42C0-41C7-B29F-0BF81AAEC014}"/>
    <dgm:cxn modelId="{71A094A0-C323-4A0A-B58E-D0DF2001E63E}" srcId="{EAA8662A-3FF5-433F-8A7A-E69FE618D1B4}" destId="{0918774D-7E97-4E02-B489-AA3375296C45}" srcOrd="0" destOrd="0" parTransId="{845A977B-131F-4823-AF3A-DD6C5993EE15}" sibTransId="{335096D1-A02C-49FE-9C9B-36AC974A7908}"/>
    <dgm:cxn modelId="{B08241A6-28A4-493E-8856-2D877A5A032A}" type="presOf" srcId="{6AA143EE-3563-4E18-AE41-A878A93C62AD}" destId="{3876789B-D638-44B6-AC59-69B7611B6817}" srcOrd="0" destOrd="0" presId="urn:microsoft.com/office/officeart/2005/8/layout/hList1"/>
    <dgm:cxn modelId="{E3404FB3-6A98-45CB-BCCD-A52D1155C766}" type="presOf" srcId="{EAA8662A-3FF5-433F-8A7A-E69FE618D1B4}" destId="{D380F30E-8D1B-495B-9107-5D9CD9072565}" srcOrd="0" destOrd="0" presId="urn:microsoft.com/office/officeart/2005/8/layout/hList1"/>
    <dgm:cxn modelId="{1E94F7C0-5DF2-410F-86E2-799D518596D4}" srcId="{1CBDFFA6-C0CC-4CF4-BB79-67FB8FCEF855}" destId="{20325C91-8DB7-4285-B310-5F2E91970D0B}" srcOrd="0" destOrd="0" parTransId="{95563C87-A5D9-4664-B711-43BE182DABA6}" sibTransId="{C8A4E904-39BC-4E75-9D13-215B3A1C63FB}"/>
    <dgm:cxn modelId="{FFFFECCF-000B-40A4-9B61-72C0BB67D1A7}" srcId="{EAA8662A-3FF5-433F-8A7A-E69FE618D1B4}" destId="{17BE538A-E0E6-42BA-A73F-7EC8316EC481}" srcOrd="2" destOrd="0" parTransId="{4C4A8D8F-B7F0-453D-B4AD-7D0A6E33DA4D}" sibTransId="{3A8231A1-7E3F-4B01-A516-65549743C56C}"/>
    <dgm:cxn modelId="{5B5F6ED6-A432-413D-913F-6A855E6C7D5E}" type="presOf" srcId="{12104BCA-9446-4D35-BAC1-40D102DA41DA}" destId="{60A5B875-8683-43F6-B760-685055DC3854}" srcOrd="0" destOrd="1" presId="urn:microsoft.com/office/officeart/2005/8/layout/hList1"/>
    <dgm:cxn modelId="{F12F5BDE-6EE1-4DC1-BF8F-74C9FC1E5E7C}" type="presOf" srcId="{725657C8-E959-41FA-B916-2CF5AC7C9B3B}" destId="{D3C4F36D-6742-47A3-8F71-1E7F377FD82A}" srcOrd="0" destOrd="0" presId="urn:microsoft.com/office/officeart/2005/8/layout/hList1"/>
    <dgm:cxn modelId="{B5DC26E2-D1D1-46C5-AA2F-C43D5F9629E6}" srcId="{EAA8662A-3FF5-433F-8A7A-E69FE618D1B4}" destId="{2F643AF6-D052-4F21-B20D-9A48BE643DFF}" srcOrd="1" destOrd="0" parTransId="{625FF5A3-7F1B-4794-995F-902AFCF2670B}" sibTransId="{4BA58DBD-AC14-4676-B177-896DDD953C04}"/>
    <dgm:cxn modelId="{6C14BEFC-46EC-4531-AB76-29539FB6B616}" type="presOf" srcId="{1CBDFFA6-C0CC-4CF4-BB79-67FB8FCEF855}" destId="{FAFDD1FB-7EF3-4B4D-AF0A-BC8505458D66}" srcOrd="0" destOrd="0" presId="urn:microsoft.com/office/officeart/2005/8/layout/hList1"/>
    <dgm:cxn modelId="{18D5BAFC-304B-4451-8126-1A026E93D70A}" type="presParOf" srcId="{D3C4F36D-6742-47A3-8F71-1E7F377FD82A}" destId="{1E460FC2-7D7E-442B-A20C-6D7D8921586F}" srcOrd="0" destOrd="0" presId="urn:microsoft.com/office/officeart/2005/8/layout/hList1"/>
    <dgm:cxn modelId="{D8EFE696-F59B-4740-8531-742F9C3BF40D}" type="presParOf" srcId="{1E460FC2-7D7E-442B-A20C-6D7D8921586F}" destId="{FAFDD1FB-7EF3-4B4D-AF0A-BC8505458D66}" srcOrd="0" destOrd="0" presId="urn:microsoft.com/office/officeart/2005/8/layout/hList1"/>
    <dgm:cxn modelId="{4445632D-B4FE-492E-9990-5E51AF4C1550}" type="presParOf" srcId="{1E460FC2-7D7E-442B-A20C-6D7D8921586F}" destId="{60A5B875-8683-43F6-B760-685055DC3854}" srcOrd="1" destOrd="0" presId="urn:microsoft.com/office/officeart/2005/8/layout/hList1"/>
    <dgm:cxn modelId="{378EBBBB-EE00-4467-A80E-185C41B6DBE7}" type="presParOf" srcId="{D3C4F36D-6742-47A3-8F71-1E7F377FD82A}" destId="{16BA87A5-18D2-4581-B82C-19C00993E97A}" srcOrd="1" destOrd="0" presId="urn:microsoft.com/office/officeart/2005/8/layout/hList1"/>
    <dgm:cxn modelId="{856C1E69-C9A0-4145-9F91-FD69B40B20AC}" type="presParOf" srcId="{D3C4F36D-6742-47A3-8F71-1E7F377FD82A}" destId="{36AE9FED-44A4-47DA-8640-555A3D41C153}" srcOrd="2" destOrd="0" presId="urn:microsoft.com/office/officeart/2005/8/layout/hList1"/>
    <dgm:cxn modelId="{E479EDDA-F6C4-4909-B672-8B16304FB0F6}" type="presParOf" srcId="{36AE9FED-44A4-47DA-8640-555A3D41C153}" destId="{D380F30E-8D1B-495B-9107-5D9CD9072565}" srcOrd="0" destOrd="0" presId="urn:microsoft.com/office/officeart/2005/8/layout/hList1"/>
    <dgm:cxn modelId="{0B19E5BE-60B7-49B6-8BC8-D6C38306924B}" type="presParOf" srcId="{36AE9FED-44A4-47DA-8640-555A3D41C153}" destId="{35BCC845-2087-4662-B467-FCA4D167E919}" srcOrd="1" destOrd="0" presId="urn:microsoft.com/office/officeart/2005/8/layout/hList1"/>
    <dgm:cxn modelId="{3FB9D4C6-1B51-452B-BC55-4C6B8E5C20E4}" type="presParOf" srcId="{D3C4F36D-6742-47A3-8F71-1E7F377FD82A}" destId="{898C6B6F-3B2F-458C-90DD-7E08954AB851}" srcOrd="3" destOrd="0" presId="urn:microsoft.com/office/officeart/2005/8/layout/hList1"/>
    <dgm:cxn modelId="{761D7211-C528-4F5C-A151-A988A0C1DC96}" type="presParOf" srcId="{D3C4F36D-6742-47A3-8F71-1E7F377FD82A}" destId="{4D88CA53-334E-4B2F-A01B-0EFEF119247F}" srcOrd="4" destOrd="0" presId="urn:microsoft.com/office/officeart/2005/8/layout/hList1"/>
    <dgm:cxn modelId="{1A7E57D4-47F7-46B1-813B-6906585BBB33}" type="presParOf" srcId="{4D88CA53-334E-4B2F-A01B-0EFEF119247F}" destId="{CA527660-0468-4E8D-89FB-F84510D9DE6B}" srcOrd="0" destOrd="0" presId="urn:microsoft.com/office/officeart/2005/8/layout/hList1"/>
    <dgm:cxn modelId="{539B04EA-E14D-4114-8935-001B1823B22A}" type="presParOf" srcId="{4D88CA53-334E-4B2F-A01B-0EFEF119247F}" destId="{EEBF6776-1E02-4F2F-84B1-9CBE82FB9FF1}" srcOrd="1" destOrd="0" presId="urn:microsoft.com/office/officeart/2005/8/layout/hList1"/>
    <dgm:cxn modelId="{1C3D2949-79F5-48A9-A5E6-4FDE59043986}" type="presParOf" srcId="{D3C4F36D-6742-47A3-8F71-1E7F377FD82A}" destId="{7F2B45EC-4BCD-4034-A1A1-2F88F4261163}" srcOrd="5" destOrd="0" presId="urn:microsoft.com/office/officeart/2005/8/layout/hList1"/>
    <dgm:cxn modelId="{159AE1C1-BCF1-4029-9125-6BCFA2D38FCF}" type="presParOf" srcId="{D3C4F36D-6742-47A3-8F71-1E7F377FD82A}" destId="{568B05AE-BB1D-4CD0-AC36-7B02BD1DA502}" srcOrd="6" destOrd="0" presId="urn:microsoft.com/office/officeart/2005/8/layout/hList1"/>
    <dgm:cxn modelId="{7EE13A4C-E7BB-4ADB-9A34-A3AB8C4AC5B3}" type="presParOf" srcId="{568B05AE-BB1D-4CD0-AC36-7B02BD1DA502}" destId="{3876789B-D638-44B6-AC59-69B7611B6817}" srcOrd="0" destOrd="0" presId="urn:microsoft.com/office/officeart/2005/8/layout/hList1"/>
    <dgm:cxn modelId="{A428A872-FA9B-478A-BBC5-147E8A736532}" type="presParOf" srcId="{568B05AE-BB1D-4CD0-AC36-7B02BD1DA502}" destId="{D89123AF-6A86-4666-93B9-4CA160C34BA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4D9F26-8444-468A-B3BB-E102535AB097}" type="doc">
      <dgm:prSet loTypeId="urn:microsoft.com/office/officeart/2005/8/layout/default" loCatId="list" qsTypeId="urn:microsoft.com/office/officeart/2005/8/quickstyle/simple1" qsCatId="simple" csTypeId="urn:microsoft.com/office/officeart/2005/8/colors/accent4_4" csCatId="accent4" phldr="1"/>
      <dgm:spPr/>
      <dgm:t>
        <a:bodyPr/>
        <a:lstStyle/>
        <a:p>
          <a:endParaRPr lang="en-US"/>
        </a:p>
      </dgm:t>
    </dgm:pt>
    <dgm:pt modelId="{6DA8D58A-BAC5-4E25-8252-5D77C15454AE}">
      <dgm:prSet/>
      <dgm:spPr/>
      <dgm:t>
        <a:bodyPr/>
        <a:lstStyle/>
        <a:p>
          <a:r>
            <a:rPr lang="en-US"/>
            <a:t>Aligning expectations early in the collaboration ensure there are no misunderstandings</a:t>
          </a:r>
        </a:p>
      </dgm:t>
    </dgm:pt>
    <dgm:pt modelId="{25E7C8D8-572B-4D95-BA40-D173127DA9B0}" type="parTrans" cxnId="{479C1BDD-ECEE-4C72-A460-F07E7020508E}">
      <dgm:prSet/>
      <dgm:spPr/>
      <dgm:t>
        <a:bodyPr/>
        <a:lstStyle/>
        <a:p>
          <a:endParaRPr lang="en-US"/>
        </a:p>
      </dgm:t>
    </dgm:pt>
    <dgm:pt modelId="{3D781C78-E969-4B94-BC77-16A625069411}" type="sibTrans" cxnId="{479C1BDD-ECEE-4C72-A460-F07E7020508E}">
      <dgm:prSet/>
      <dgm:spPr/>
      <dgm:t>
        <a:bodyPr/>
        <a:lstStyle/>
        <a:p>
          <a:endParaRPr lang="en-US"/>
        </a:p>
      </dgm:t>
    </dgm:pt>
    <dgm:pt modelId="{7A52678C-2A0D-4151-80C5-9EE2DD7C5159}">
      <dgm:prSet/>
      <dgm:spPr/>
      <dgm:t>
        <a:bodyPr/>
        <a:lstStyle/>
        <a:p>
          <a:r>
            <a:rPr lang="en-US"/>
            <a:t>Keep a written record</a:t>
          </a:r>
        </a:p>
      </dgm:t>
    </dgm:pt>
    <dgm:pt modelId="{4980199A-A671-4F11-A2AB-00789B4E146D}" type="parTrans" cxnId="{1608A1BF-FCCC-4052-BCBB-2BCDBEEE12A2}">
      <dgm:prSet/>
      <dgm:spPr/>
      <dgm:t>
        <a:bodyPr/>
        <a:lstStyle/>
        <a:p>
          <a:endParaRPr lang="en-US"/>
        </a:p>
      </dgm:t>
    </dgm:pt>
    <dgm:pt modelId="{8AF952F5-4A69-4CFE-97EC-9AEB643D2A1D}" type="sibTrans" cxnId="{1608A1BF-FCCC-4052-BCBB-2BCDBEEE12A2}">
      <dgm:prSet/>
      <dgm:spPr/>
      <dgm:t>
        <a:bodyPr/>
        <a:lstStyle/>
        <a:p>
          <a:endParaRPr lang="en-US"/>
        </a:p>
      </dgm:t>
    </dgm:pt>
    <dgm:pt modelId="{C163EDA2-A905-436A-B7AE-C9DC1F4C7807}">
      <dgm:prSet/>
      <dgm:spPr/>
      <dgm:t>
        <a:bodyPr/>
        <a:lstStyle/>
        <a:p>
          <a:r>
            <a:rPr lang="en-US"/>
            <a:t>Use formal MOUs when applicable</a:t>
          </a:r>
        </a:p>
      </dgm:t>
    </dgm:pt>
    <dgm:pt modelId="{B1DD2E5F-3AED-483D-B568-6E0F9F052618}" type="parTrans" cxnId="{03BCC8D7-8140-4D63-A34C-7DF0E4AD9DE9}">
      <dgm:prSet/>
      <dgm:spPr/>
      <dgm:t>
        <a:bodyPr/>
        <a:lstStyle/>
        <a:p>
          <a:endParaRPr lang="en-US"/>
        </a:p>
      </dgm:t>
    </dgm:pt>
    <dgm:pt modelId="{D57C83C6-04B7-4B19-99F3-ACCD6CD274B3}" type="sibTrans" cxnId="{03BCC8D7-8140-4D63-A34C-7DF0E4AD9DE9}">
      <dgm:prSet/>
      <dgm:spPr/>
      <dgm:t>
        <a:bodyPr/>
        <a:lstStyle/>
        <a:p>
          <a:endParaRPr lang="en-US"/>
        </a:p>
      </dgm:t>
    </dgm:pt>
    <dgm:pt modelId="{CA2FE449-EF99-4E05-A142-341566A0165A}">
      <dgm:prSet/>
      <dgm:spPr/>
      <dgm:t>
        <a:bodyPr/>
        <a:lstStyle/>
        <a:p>
          <a:r>
            <a:rPr lang="en-US" dirty="0"/>
            <a:t>Clearly divide and establish who’s responsible for what</a:t>
          </a:r>
        </a:p>
      </dgm:t>
    </dgm:pt>
    <dgm:pt modelId="{770941E9-6BB3-4579-A1A1-4A72F5A7F068}" type="parTrans" cxnId="{C87EF2CB-9376-46BD-8E43-97DC743EFB06}">
      <dgm:prSet/>
      <dgm:spPr/>
      <dgm:t>
        <a:bodyPr/>
        <a:lstStyle/>
        <a:p>
          <a:endParaRPr lang="en-US"/>
        </a:p>
      </dgm:t>
    </dgm:pt>
    <dgm:pt modelId="{A2F76D44-ED98-4297-96B1-05060DC1C567}" type="sibTrans" cxnId="{C87EF2CB-9376-46BD-8E43-97DC743EFB06}">
      <dgm:prSet/>
      <dgm:spPr/>
      <dgm:t>
        <a:bodyPr/>
        <a:lstStyle/>
        <a:p>
          <a:endParaRPr lang="en-US"/>
        </a:p>
      </dgm:t>
    </dgm:pt>
    <dgm:pt modelId="{F1D3D72E-8B04-4B83-9604-0B44445B717F}">
      <dgm:prSet/>
      <dgm:spPr/>
      <dgm:t>
        <a:bodyPr/>
        <a:lstStyle/>
        <a:p>
          <a:r>
            <a:rPr lang="en-US" dirty="0"/>
            <a:t>Determine authorship early, revise as the direction of the project changes if necessary</a:t>
          </a:r>
        </a:p>
      </dgm:t>
    </dgm:pt>
    <dgm:pt modelId="{91128307-8D99-421A-B6BE-059371B735F0}" type="parTrans" cxnId="{0192B3FA-E469-4D38-8233-8B606DAADC5B}">
      <dgm:prSet/>
      <dgm:spPr/>
      <dgm:t>
        <a:bodyPr/>
        <a:lstStyle/>
        <a:p>
          <a:endParaRPr lang="en-US"/>
        </a:p>
      </dgm:t>
    </dgm:pt>
    <dgm:pt modelId="{E5E7C09D-1421-4B6D-9971-349A72920EFD}" type="sibTrans" cxnId="{0192B3FA-E469-4D38-8233-8B606DAADC5B}">
      <dgm:prSet/>
      <dgm:spPr/>
      <dgm:t>
        <a:bodyPr/>
        <a:lstStyle/>
        <a:p>
          <a:endParaRPr lang="en-US"/>
        </a:p>
      </dgm:t>
    </dgm:pt>
    <dgm:pt modelId="{E6BE5CD5-C0D9-4BC3-B3E1-8A2908D159F7}">
      <dgm:prSet/>
      <dgm:spPr/>
      <dgm:t>
        <a:bodyPr/>
        <a:lstStyle/>
        <a:p>
          <a:r>
            <a:rPr lang="en-US" dirty="0"/>
            <a:t>Do not assume no news is good news</a:t>
          </a:r>
        </a:p>
      </dgm:t>
    </dgm:pt>
    <dgm:pt modelId="{C3FD3859-FC11-4A98-AF01-22A1D4247365}" type="parTrans" cxnId="{20FDF8DE-49E2-4C10-BA0B-F5B782EB4152}">
      <dgm:prSet/>
      <dgm:spPr/>
      <dgm:t>
        <a:bodyPr/>
        <a:lstStyle/>
        <a:p>
          <a:endParaRPr lang="en-US"/>
        </a:p>
      </dgm:t>
    </dgm:pt>
    <dgm:pt modelId="{7A7F4A06-9CF5-428C-A89F-CB96145F008C}" type="sibTrans" cxnId="{20FDF8DE-49E2-4C10-BA0B-F5B782EB4152}">
      <dgm:prSet/>
      <dgm:spPr/>
      <dgm:t>
        <a:bodyPr/>
        <a:lstStyle/>
        <a:p>
          <a:endParaRPr lang="en-US"/>
        </a:p>
      </dgm:t>
    </dgm:pt>
    <dgm:pt modelId="{7538D97F-F0F6-40EC-9A57-DC321A277E24}" type="pres">
      <dgm:prSet presAssocID="{D24D9F26-8444-468A-B3BB-E102535AB097}" presName="diagram" presStyleCnt="0">
        <dgm:presLayoutVars>
          <dgm:dir/>
          <dgm:resizeHandles val="exact"/>
        </dgm:presLayoutVars>
      </dgm:prSet>
      <dgm:spPr/>
    </dgm:pt>
    <dgm:pt modelId="{87E0FE59-C7E4-4487-B83A-E8069541A0F1}" type="pres">
      <dgm:prSet presAssocID="{6DA8D58A-BAC5-4E25-8252-5D77C15454AE}" presName="node" presStyleLbl="node1" presStyleIdx="0" presStyleCnt="6">
        <dgm:presLayoutVars>
          <dgm:bulletEnabled val="1"/>
        </dgm:presLayoutVars>
      </dgm:prSet>
      <dgm:spPr/>
    </dgm:pt>
    <dgm:pt modelId="{D5889F80-0ECE-47E1-89BD-760BB6362528}" type="pres">
      <dgm:prSet presAssocID="{3D781C78-E969-4B94-BC77-16A625069411}" presName="sibTrans" presStyleCnt="0"/>
      <dgm:spPr/>
    </dgm:pt>
    <dgm:pt modelId="{569B3AFE-EB55-4864-BB54-737FD93D0CF3}" type="pres">
      <dgm:prSet presAssocID="{7A52678C-2A0D-4151-80C5-9EE2DD7C5159}" presName="node" presStyleLbl="node1" presStyleIdx="1" presStyleCnt="6">
        <dgm:presLayoutVars>
          <dgm:bulletEnabled val="1"/>
        </dgm:presLayoutVars>
      </dgm:prSet>
      <dgm:spPr/>
    </dgm:pt>
    <dgm:pt modelId="{2B4D6F7E-9382-412F-9D0F-B1428AAA4312}" type="pres">
      <dgm:prSet presAssocID="{8AF952F5-4A69-4CFE-97EC-9AEB643D2A1D}" presName="sibTrans" presStyleCnt="0"/>
      <dgm:spPr/>
    </dgm:pt>
    <dgm:pt modelId="{3E1C6593-593A-4B29-99C5-4445FE4ED483}" type="pres">
      <dgm:prSet presAssocID="{C163EDA2-A905-436A-B7AE-C9DC1F4C7807}" presName="node" presStyleLbl="node1" presStyleIdx="2" presStyleCnt="6">
        <dgm:presLayoutVars>
          <dgm:bulletEnabled val="1"/>
        </dgm:presLayoutVars>
      </dgm:prSet>
      <dgm:spPr/>
    </dgm:pt>
    <dgm:pt modelId="{559B819B-B292-4BBB-9014-35894A266796}" type="pres">
      <dgm:prSet presAssocID="{D57C83C6-04B7-4B19-99F3-ACCD6CD274B3}" presName="sibTrans" presStyleCnt="0"/>
      <dgm:spPr/>
    </dgm:pt>
    <dgm:pt modelId="{755428BD-42B4-4A7D-8C8B-F6F814F7312B}" type="pres">
      <dgm:prSet presAssocID="{CA2FE449-EF99-4E05-A142-341566A0165A}" presName="node" presStyleLbl="node1" presStyleIdx="3" presStyleCnt="6">
        <dgm:presLayoutVars>
          <dgm:bulletEnabled val="1"/>
        </dgm:presLayoutVars>
      </dgm:prSet>
      <dgm:spPr/>
    </dgm:pt>
    <dgm:pt modelId="{E1CE0AB6-6C49-4976-B29A-09F15ED0988B}" type="pres">
      <dgm:prSet presAssocID="{A2F76D44-ED98-4297-96B1-05060DC1C567}" presName="sibTrans" presStyleCnt="0"/>
      <dgm:spPr/>
    </dgm:pt>
    <dgm:pt modelId="{842FFFCB-44CB-498A-B8CB-A06C74E7D4EB}" type="pres">
      <dgm:prSet presAssocID="{F1D3D72E-8B04-4B83-9604-0B44445B717F}" presName="node" presStyleLbl="node1" presStyleIdx="4" presStyleCnt="6">
        <dgm:presLayoutVars>
          <dgm:bulletEnabled val="1"/>
        </dgm:presLayoutVars>
      </dgm:prSet>
      <dgm:spPr/>
    </dgm:pt>
    <dgm:pt modelId="{87BA5DC0-B0F2-44D2-9139-26F69B2C40BC}" type="pres">
      <dgm:prSet presAssocID="{E5E7C09D-1421-4B6D-9971-349A72920EFD}" presName="sibTrans" presStyleCnt="0"/>
      <dgm:spPr/>
    </dgm:pt>
    <dgm:pt modelId="{D9BDA2A3-C0B2-43D2-9995-AC1B3CE1AE01}" type="pres">
      <dgm:prSet presAssocID="{E6BE5CD5-C0D9-4BC3-B3E1-8A2908D159F7}" presName="node" presStyleLbl="node1" presStyleIdx="5" presStyleCnt="6">
        <dgm:presLayoutVars>
          <dgm:bulletEnabled val="1"/>
        </dgm:presLayoutVars>
      </dgm:prSet>
      <dgm:spPr/>
    </dgm:pt>
  </dgm:ptLst>
  <dgm:cxnLst>
    <dgm:cxn modelId="{2DF56B2D-6563-4358-8B84-5499F362A5A4}" type="presOf" srcId="{D24D9F26-8444-468A-B3BB-E102535AB097}" destId="{7538D97F-F0F6-40EC-9A57-DC321A277E24}" srcOrd="0" destOrd="0" presId="urn:microsoft.com/office/officeart/2005/8/layout/default"/>
    <dgm:cxn modelId="{90D0193C-A8E3-4AEA-8A4D-361069995A1D}" type="presOf" srcId="{7A52678C-2A0D-4151-80C5-9EE2DD7C5159}" destId="{569B3AFE-EB55-4864-BB54-737FD93D0CF3}" srcOrd="0" destOrd="0" presId="urn:microsoft.com/office/officeart/2005/8/layout/default"/>
    <dgm:cxn modelId="{9D9A0D3E-7FC0-4875-BD7E-E321FDA9086F}" type="presOf" srcId="{C163EDA2-A905-436A-B7AE-C9DC1F4C7807}" destId="{3E1C6593-593A-4B29-99C5-4445FE4ED483}" srcOrd="0" destOrd="0" presId="urn:microsoft.com/office/officeart/2005/8/layout/default"/>
    <dgm:cxn modelId="{6501764A-C42E-49B1-9E60-4E5D2D0536E7}" type="presOf" srcId="{E6BE5CD5-C0D9-4BC3-B3E1-8A2908D159F7}" destId="{D9BDA2A3-C0B2-43D2-9995-AC1B3CE1AE01}" srcOrd="0" destOrd="0" presId="urn:microsoft.com/office/officeart/2005/8/layout/default"/>
    <dgm:cxn modelId="{A5505571-D0B6-44B4-85FE-68D54F210A3E}" type="presOf" srcId="{F1D3D72E-8B04-4B83-9604-0B44445B717F}" destId="{842FFFCB-44CB-498A-B8CB-A06C74E7D4EB}" srcOrd="0" destOrd="0" presId="urn:microsoft.com/office/officeart/2005/8/layout/default"/>
    <dgm:cxn modelId="{35DA547C-780F-4955-928F-EE0E9C03EB44}" type="presOf" srcId="{CA2FE449-EF99-4E05-A142-341566A0165A}" destId="{755428BD-42B4-4A7D-8C8B-F6F814F7312B}" srcOrd="0" destOrd="0" presId="urn:microsoft.com/office/officeart/2005/8/layout/default"/>
    <dgm:cxn modelId="{44118BA2-5ECA-4590-9AC4-7E57F4F0992A}" type="presOf" srcId="{6DA8D58A-BAC5-4E25-8252-5D77C15454AE}" destId="{87E0FE59-C7E4-4487-B83A-E8069541A0F1}" srcOrd="0" destOrd="0" presId="urn:microsoft.com/office/officeart/2005/8/layout/default"/>
    <dgm:cxn modelId="{1608A1BF-FCCC-4052-BCBB-2BCDBEEE12A2}" srcId="{D24D9F26-8444-468A-B3BB-E102535AB097}" destId="{7A52678C-2A0D-4151-80C5-9EE2DD7C5159}" srcOrd="1" destOrd="0" parTransId="{4980199A-A671-4F11-A2AB-00789B4E146D}" sibTransId="{8AF952F5-4A69-4CFE-97EC-9AEB643D2A1D}"/>
    <dgm:cxn modelId="{C87EF2CB-9376-46BD-8E43-97DC743EFB06}" srcId="{D24D9F26-8444-468A-B3BB-E102535AB097}" destId="{CA2FE449-EF99-4E05-A142-341566A0165A}" srcOrd="3" destOrd="0" parTransId="{770941E9-6BB3-4579-A1A1-4A72F5A7F068}" sibTransId="{A2F76D44-ED98-4297-96B1-05060DC1C567}"/>
    <dgm:cxn modelId="{03BCC8D7-8140-4D63-A34C-7DF0E4AD9DE9}" srcId="{D24D9F26-8444-468A-B3BB-E102535AB097}" destId="{C163EDA2-A905-436A-B7AE-C9DC1F4C7807}" srcOrd="2" destOrd="0" parTransId="{B1DD2E5F-3AED-483D-B568-6E0F9F052618}" sibTransId="{D57C83C6-04B7-4B19-99F3-ACCD6CD274B3}"/>
    <dgm:cxn modelId="{479C1BDD-ECEE-4C72-A460-F07E7020508E}" srcId="{D24D9F26-8444-468A-B3BB-E102535AB097}" destId="{6DA8D58A-BAC5-4E25-8252-5D77C15454AE}" srcOrd="0" destOrd="0" parTransId="{25E7C8D8-572B-4D95-BA40-D173127DA9B0}" sibTransId="{3D781C78-E969-4B94-BC77-16A625069411}"/>
    <dgm:cxn modelId="{20FDF8DE-49E2-4C10-BA0B-F5B782EB4152}" srcId="{D24D9F26-8444-468A-B3BB-E102535AB097}" destId="{E6BE5CD5-C0D9-4BC3-B3E1-8A2908D159F7}" srcOrd="5" destOrd="0" parTransId="{C3FD3859-FC11-4A98-AF01-22A1D4247365}" sibTransId="{7A7F4A06-9CF5-428C-A89F-CB96145F008C}"/>
    <dgm:cxn modelId="{0192B3FA-E469-4D38-8233-8B606DAADC5B}" srcId="{D24D9F26-8444-468A-B3BB-E102535AB097}" destId="{F1D3D72E-8B04-4B83-9604-0B44445B717F}" srcOrd="4" destOrd="0" parTransId="{91128307-8D99-421A-B6BE-059371B735F0}" sibTransId="{E5E7C09D-1421-4B6D-9971-349A72920EFD}"/>
    <dgm:cxn modelId="{5FB0CA61-4E9E-42F4-AACE-AB361F41BDD2}" type="presParOf" srcId="{7538D97F-F0F6-40EC-9A57-DC321A277E24}" destId="{87E0FE59-C7E4-4487-B83A-E8069541A0F1}" srcOrd="0" destOrd="0" presId="urn:microsoft.com/office/officeart/2005/8/layout/default"/>
    <dgm:cxn modelId="{084261B0-5C2F-4F41-8D2F-E8B34C292336}" type="presParOf" srcId="{7538D97F-F0F6-40EC-9A57-DC321A277E24}" destId="{D5889F80-0ECE-47E1-89BD-760BB6362528}" srcOrd="1" destOrd="0" presId="urn:microsoft.com/office/officeart/2005/8/layout/default"/>
    <dgm:cxn modelId="{D95AF56B-276B-41B0-8565-B3DC40AC2300}" type="presParOf" srcId="{7538D97F-F0F6-40EC-9A57-DC321A277E24}" destId="{569B3AFE-EB55-4864-BB54-737FD93D0CF3}" srcOrd="2" destOrd="0" presId="urn:microsoft.com/office/officeart/2005/8/layout/default"/>
    <dgm:cxn modelId="{C7D01D84-DF6A-41A6-AB79-D8A739B15786}" type="presParOf" srcId="{7538D97F-F0F6-40EC-9A57-DC321A277E24}" destId="{2B4D6F7E-9382-412F-9D0F-B1428AAA4312}" srcOrd="3" destOrd="0" presId="urn:microsoft.com/office/officeart/2005/8/layout/default"/>
    <dgm:cxn modelId="{84D8DFF6-B2CA-4953-8A95-E7381F686148}" type="presParOf" srcId="{7538D97F-F0F6-40EC-9A57-DC321A277E24}" destId="{3E1C6593-593A-4B29-99C5-4445FE4ED483}" srcOrd="4" destOrd="0" presId="urn:microsoft.com/office/officeart/2005/8/layout/default"/>
    <dgm:cxn modelId="{98C3AC5E-F549-4218-80EB-A8E4AE95D39C}" type="presParOf" srcId="{7538D97F-F0F6-40EC-9A57-DC321A277E24}" destId="{559B819B-B292-4BBB-9014-35894A266796}" srcOrd="5" destOrd="0" presId="urn:microsoft.com/office/officeart/2005/8/layout/default"/>
    <dgm:cxn modelId="{8E82D79A-AFAA-464F-B019-BB4DB8F0BBDB}" type="presParOf" srcId="{7538D97F-F0F6-40EC-9A57-DC321A277E24}" destId="{755428BD-42B4-4A7D-8C8B-F6F814F7312B}" srcOrd="6" destOrd="0" presId="urn:microsoft.com/office/officeart/2005/8/layout/default"/>
    <dgm:cxn modelId="{FFA716E7-8C03-4474-92EC-380132E36B81}" type="presParOf" srcId="{7538D97F-F0F6-40EC-9A57-DC321A277E24}" destId="{E1CE0AB6-6C49-4976-B29A-09F15ED0988B}" srcOrd="7" destOrd="0" presId="urn:microsoft.com/office/officeart/2005/8/layout/default"/>
    <dgm:cxn modelId="{064CACCE-5AE3-409E-A3EA-00F281C12163}" type="presParOf" srcId="{7538D97F-F0F6-40EC-9A57-DC321A277E24}" destId="{842FFFCB-44CB-498A-B8CB-A06C74E7D4EB}" srcOrd="8" destOrd="0" presId="urn:microsoft.com/office/officeart/2005/8/layout/default"/>
    <dgm:cxn modelId="{B0811A2C-1176-4783-9963-364B4085BD0E}" type="presParOf" srcId="{7538D97F-F0F6-40EC-9A57-DC321A277E24}" destId="{87BA5DC0-B0F2-44D2-9139-26F69B2C40BC}" srcOrd="9" destOrd="0" presId="urn:microsoft.com/office/officeart/2005/8/layout/default"/>
    <dgm:cxn modelId="{09BAD2CE-CE2E-483E-8025-55C920E5894C}" type="presParOf" srcId="{7538D97F-F0F6-40EC-9A57-DC321A277E24}" destId="{D9BDA2A3-C0B2-43D2-9995-AC1B3CE1AE0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6DF87B-4395-45EB-B412-DB77A12D3863}"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7F32C8F9-A182-4A6F-A5C6-4EBDED73145E}">
      <dgm:prSet/>
      <dgm:spPr/>
      <dgm:t>
        <a:bodyPr/>
        <a:lstStyle/>
        <a:p>
          <a:pPr>
            <a:lnSpc>
              <a:spcPct val="100000"/>
            </a:lnSpc>
          </a:pPr>
          <a:r>
            <a:rPr lang="en-US"/>
            <a:t>Honorary authorship is never acceptable</a:t>
          </a:r>
        </a:p>
      </dgm:t>
    </dgm:pt>
    <dgm:pt modelId="{F7E6B5E8-2232-46D7-B93F-5358E3937014}" type="parTrans" cxnId="{470FD48A-9F89-4183-A5DF-1FCD6CF48309}">
      <dgm:prSet/>
      <dgm:spPr/>
      <dgm:t>
        <a:bodyPr/>
        <a:lstStyle/>
        <a:p>
          <a:endParaRPr lang="en-US"/>
        </a:p>
      </dgm:t>
    </dgm:pt>
    <dgm:pt modelId="{8B24D4D6-7F26-4E46-AA62-52B1B5F37CF2}" type="sibTrans" cxnId="{470FD48A-9F89-4183-A5DF-1FCD6CF48309}">
      <dgm:prSet/>
      <dgm:spPr/>
      <dgm:t>
        <a:bodyPr/>
        <a:lstStyle/>
        <a:p>
          <a:endParaRPr lang="en-US"/>
        </a:p>
      </dgm:t>
    </dgm:pt>
    <dgm:pt modelId="{347EB5D5-FA36-44D8-B6BC-951C9F048750}">
      <dgm:prSet/>
      <dgm:spPr/>
      <dgm:t>
        <a:bodyPr/>
        <a:lstStyle/>
        <a:p>
          <a:pPr>
            <a:lnSpc>
              <a:spcPct val="100000"/>
            </a:lnSpc>
          </a:pPr>
          <a:r>
            <a:rPr lang="en-US"/>
            <a:t>“Significant contribution”</a:t>
          </a:r>
        </a:p>
      </dgm:t>
    </dgm:pt>
    <dgm:pt modelId="{EBAB9715-6BDF-4A85-9F13-9C63E215FC6F}" type="parTrans" cxnId="{0B2AA64A-9F0A-459B-9CB2-2F3BC6018FAE}">
      <dgm:prSet/>
      <dgm:spPr/>
      <dgm:t>
        <a:bodyPr/>
        <a:lstStyle/>
        <a:p>
          <a:endParaRPr lang="en-US"/>
        </a:p>
      </dgm:t>
    </dgm:pt>
    <dgm:pt modelId="{7768B59C-CF50-415E-B8A3-71E8903DD5D7}" type="sibTrans" cxnId="{0B2AA64A-9F0A-459B-9CB2-2F3BC6018FAE}">
      <dgm:prSet/>
      <dgm:spPr/>
      <dgm:t>
        <a:bodyPr/>
        <a:lstStyle/>
        <a:p>
          <a:endParaRPr lang="en-US"/>
        </a:p>
      </dgm:t>
    </dgm:pt>
    <dgm:pt modelId="{A94E136F-4CC4-4F9B-84DB-A08426F138DE}">
      <dgm:prSet/>
      <dgm:spPr/>
      <dgm:t>
        <a:bodyPr/>
        <a:lstStyle/>
        <a:p>
          <a:pPr>
            <a:lnSpc>
              <a:spcPct val="100000"/>
            </a:lnSpc>
          </a:pPr>
          <a:r>
            <a:rPr lang="en-US"/>
            <a:t>Author vs acknowledgement</a:t>
          </a:r>
        </a:p>
      </dgm:t>
    </dgm:pt>
    <dgm:pt modelId="{90D41845-0DD7-436E-8E15-4E125C763D3C}" type="parTrans" cxnId="{FC81CA19-0807-4CB8-B885-6EB1A0A8F16D}">
      <dgm:prSet/>
      <dgm:spPr/>
      <dgm:t>
        <a:bodyPr/>
        <a:lstStyle/>
        <a:p>
          <a:endParaRPr lang="en-US"/>
        </a:p>
      </dgm:t>
    </dgm:pt>
    <dgm:pt modelId="{E97DD4CC-EEB4-4EED-A90C-0CA4713675D0}" type="sibTrans" cxnId="{FC81CA19-0807-4CB8-B885-6EB1A0A8F16D}">
      <dgm:prSet/>
      <dgm:spPr/>
      <dgm:t>
        <a:bodyPr/>
        <a:lstStyle/>
        <a:p>
          <a:endParaRPr lang="en-US"/>
        </a:p>
      </dgm:t>
    </dgm:pt>
    <dgm:pt modelId="{10F5A923-C61A-4818-BB9F-41B30C42CAF1}">
      <dgm:prSet/>
      <dgm:spPr/>
      <dgm:t>
        <a:bodyPr/>
        <a:lstStyle/>
        <a:p>
          <a:pPr>
            <a:lnSpc>
              <a:spcPct val="100000"/>
            </a:lnSpc>
          </a:pPr>
          <a:r>
            <a:rPr lang="en-US"/>
            <a:t>Everyone should contribute to the publications</a:t>
          </a:r>
        </a:p>
      </dgm:t>
    </dgm:pt>
    <dgm:pt modelId="{614A386B-C730-4C0B-8B07-08EC76148306}" type="parTrans" cxnId="{D2B3432E-9997-4619-BD8E-4510C7F26442}">
      <dgm:prSet/>
      <dgm:spPr/>
      <dgm:t>
        <a:bodyPr/>
        <a:lstStyle/>
        <a:p>
          <a:endParaRPr lang="en-US"/>
        </a:p>
      </dgm:t>
    </dgm:pt>
    <dgm:pt modelId="{FAD67DF2-2D70-4472-B167-CF5D777DE5EC}" type="sibTrans" cxnId="{D2B3432E-9997-4619-BD8E-4510C7F26442}">
      <dgm:prSet/>
      <dgm:spPr/>
      <dgm:t>
        <a:bodyPr/>
        <a:lstStyle/>
        <a:p>
          <a:endParaRPr lang="en-US"/>
        </a:p>
      </dgm:t>
    </dgm:pt>
    <dgm:pt modelId="{E4D178E4-10D1-41EB-9BAF-6FDDB17DA153}">
      <dgm:prSet/>
      <dgm:spPr/>
      <dgm:t>
        <a:bodyPr/>
        <a:lstStyle/>
        <a:p>
          <a:pPr>
            <a:lnSpc>
              <a:spcPct val="100000"/>
            </a:lnSpc>
          </a:pPr>
          <a:r>
            <a:rPr lang="en-US"/>
            <a:t>Data analysis and conclusions</a:t>
          </a:r>
        </a:p>
      </dgm:t>
    </dgm:pt>
    <dgm:pt modelId="{4574F163-7FD0-424B-BDE7-CEC83FE8309C}" type="parTrans" cxnId="{23F0C409-23B5-47B0-BF71-99BFF9AF4171}">
      <dgm:prSet/>
      <dgm:spPr/>
      <dgm:t>
        <a:bodyPr/>
        <a:lstStyle/>
        <a:p>
          <a:endParaRPr lang="en-US"/>
        </a:p>
      </dgm:t>
    </dgm:pt>
    <dgm:pt modelId="{CEE094D0-EF43-4FCE-9551-26EB716CBA52}" type="sibTrans" cxnId="{23F0C409-23B5-47B0-BF71-99BFF9AF4171}">
      <dgm:prSet/>
      <dgm:spPr/>
      <dgm:t>
        <a:bodyPr/>
        <a:lstStyle/>
        <a:p>
          <a:endParaRPr lang="en-US"/>
        </a:p>
      </dgm:t>
    </dgm:pt>
    <dgm:pt modelId="{DF51B204-9B11-4BB8-88AB-7D5E3D7F4F41}">
      <dgm:prSet/>
      <dgm:spPr/>
      <dgm:t>
        <a:bodyPr/>
        <a:lstStyle/>
        <a:p>
          <a:pPr>
            <a:lnSpc>
              <a:spcPct val="100000"/>
            </a:lnSpc>
          </a:pPr>
          <a:r>
            <a:rPr lang="en-US"/>
            <a:t>Edits and revisions</a:t>
          </a:r>
        </a:p>
      </dgm:t>
    </dgm:pt>
    <dgm:pt modelId="{D3D41256-6F1D-48BB-8EF4-D1A3CCA8361E}" type="parTrans" cxnId="{2D872E4F-0471-4D92-AF99-25E808F3DADF}">
      <dgm:prSet/>
      <dgm:spPr/>
      <dgm:t>
        <a:bodyPr/>
        <a:lstStyle/>
        <a:p>
          <a:endParaRPr lang="en-US"/>
        </a:p>
      </dgm:t>
    </dgm:pt>
    <dgm:pt modelId="{E1A74155-9C58-4B89-8ECC-5617310BAB9E}" type="sibTrans" cxnId="{2D872E4F-0471-4D92-AF99-25E808F3DADF}">
      <dgm:prSet/>
      <dgm:spPr/>
      <dgm:t>
        <a:bodyPr/>
        <a:lstStyle/>
        <a:p>
          <a:endParaRPr lang="en-US"/>
        </a:p>
      </dgm:t>
    </dgm:pt>
    <dgm:pt modelId="{05ED537F-266D-445A-9F92-B3BE11B8C557}">
      <dgm:prSet/>
      <dgm:spPr/>
      <dgm:t>
        <a:bodyPr/>
        <a:lstStyle/>
        <a:p>
          <a:pPr>
            <a:lnSpc>
              <a:spcPct val="100000"/>
            </a:lnSpc>
          </a:pPr>
          <a:r>
            <a:rPr lang="en-US"/>
            <a:t>Authorize submission</a:t>
          </a:r>
        </a:p>
      </dgm:t>
    </dgm:pt>
    <dgm:pt modelId="{2C9596DB-5E7B-4FA6-851E-002CC42F0BC4}" type="parTrans" cxnId="{C5777B14-16B8-414E-A5A4-9B884897646E}">
      <dgm:prSet/>
      <dgm:spPr/>
      <dgm:t>
        <a:bodyPr/>
        <a:lstStyle/>
        <a:p>
          <a:endParaRPr lang="en-US"/>
        </a:p>
      </dgm:t>
    </dgm:pt>
    <dgm:pt modelId="{F68BFFF2-FB26-4E03-A47E-B6C4B404FD5F}" type="sibTrans" cxnId="{C5777B14-16B8-414E-A5A4-9B884897646E}">
      <dgm:prSet/>
      <dgm:spPr/>
      <dgm:t>
        <a:bodyPr/>
        <a:lstStyle/>
        <a:p>
          <a:endParaRPr lang="en-US"/>
        </a:p>
      </dgm:t>
    </dgm:pt>
    <dgm:pt modelId="{D70BEDC4-3DFB-4490-986E-274ACA2049A3}" type="pres">
      <dgm:prSet presAssocID="{9C6DF87B-4395-45EB-B412-DB77A12D3863}" presName="root" presStyleCnt="0">
        <dgm:presLayoutVars>
          <dgm:dir/>
          <dgm:resizeHandles val="exact"/>
        </dgm:presLayoutVars>
      </dgm:prSet>
      <dgm:spPr/>
    </dgm:pt>
    <dgm:pt modelId="{8F8FA182-6C79-4C43-83CE-4130DD3A47B3}" type="pres">
      <dgm:prSet presAssocID="{7F32C8F9-A182-4A6F-A5C6-4EBDED73145E}" presName="compNode" presStyleCnt="0"/>
      <dgm:spPr/>
    </dgm:pt>
    <dgm:pt modelId="{906C192D-1870-4A0D-A672-702EC5EF7D4A}" type="pres">
      <dgm:prSet presAssocID="{7F32C8F9-A182-4A6F-A5C6-4EBDED73145E}" presName="bgRect" presStyleLbl="bgShp" presStyleIdx="0" presStyleCnt="2"/>
      <dgm:spPr/>
    </dgm:pt>
    <dgm:pt modelId="{011F1CD4-C1AC-4165-9920-386F2DC86665}" type="pres">
      <dgm:prSet presAssocID="{7F32C8F9-A182-4A6F-A5C6-4EBDED73145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a:ext>
      </dgm:extLst>
    </dgm:pt>
    <dgm:pt modelId="{135550F9-BD04-4A1F-B368-3A51CC8EC917}" type="pres">
      <dgm:prSet presAssocID="{7F32C8F9-A182-4A6F-A5C6-4EBDED73145E}" presName="spaceRect" presStyleCnt="0"/>
      <dgm:spPr/>
    </dgm:pt>
    <dgm:pt modelId="{5F74C780-2662-47B6-B980-8E02C56E9572}" type="pres">
      <dgm:prSet presAssocID="{7F32C8F9-A182-4A6F-A5C6-4EBDED73145E}" presName="parTx" presStyleLbl="revTx" presStyleIdx="0" presStyleCnt="4">
        <dgm:presLayoutVars>
          <dgm:chMax val="0"/>
          <dgm:chPref val="0"/>
        </dgm:presLayoutVars>
      </dgm:prSet>
      <dgm:spPr/>
    </dgm:pt>
    <dgm:pt modelId="{4E98851E-6810-4B72-BD1D-F4CB2694661E}" type="pres">
      <dgm:prSet presAssocID="{7F32C8F9-A182-4A6F-A5C6-4EBDED73145E}" presName="desTx" presStyleLbl="revTx" presStyleIdx="1" presStyleCnt="4">
        <dgm:presLayoutVars/>
      </dgm:prSet>
      <dgm:spPr/>
    </dgm:pt>
    <dgm:pt modelId="{771A45E1-8CA4-40F9-9406-4ACAA26F9ED2}" type="pres">
      <dgm:prSet presAssocID="{8B24D4D6-7F26-4E46-AA62-52B1B5F37CF2}" presName="sibTrans" presStyleCnt="0"/>
      <dgm:spPr/>
    </dgm:pt>
    <dgm:pt modelId="{3CCC2194-DFEC-4E7F-B7D1-916616E5CD5C}" type="pres">
      <dgm:prSet presAssocID="{10F5A923-C61A-4818-BB9F-41B30C42CAF1}" presName="compNode" presStyleCnt="0"/>
      <dgm:spPr/>
    </dgm:pt>
    <dgm:pt modelId="{E301B2C6-2CD2-4BEB-851E-3B6905D2E4D0}" type="pres">
      <dgm:prSet presAssocID="{10F5A923-C61A-4818-BB9F-41B30C42CAF1}" presName="bgRect" presStyleLbl="bgShp" presStyleIdx="1" presStyleCnt="2"/>
      <dgm:spPr/>
    </dgm:pt>
    <dgm:pt modelId="{50DCE998-5BC4-4696-85D2-60F97852E7C2}" type="pres">
      <dgm:prSet presAssocID="{10F5A923-C61A-4818-BB9F-41B30C42CAF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D0B6D917-6070-4BC3-8AA8-36AE1DCF05EE}" type="pres">
      <dgm:prSet presAssocID="{10F5A923-C61A-4818-BB9F-41B30C42CAF1}" presName="spaceRect" presStyleCnt="0"/>
      <dgm:spPr/>
    </dgm:pt>
    <dgm:pt modelId="{2F853B87-03A2-4863-82C6-C34003253EAE}" type="pres">
      <dgm:prSet presAssocID="{10F5A923-C61A-4818-BB9F-41B30C42CAF1}" presName="parTx" presStyleLbl="revTx" presStyleIdx="2" presStyleCnt="4">
        <dgm:presLayoutVars>
          <dgm:chMax val="0"/>
          <dgm:chPref val="0"/>
        </dgm:presLayoutVars>
      </dgm:prSet>
      <dgm:spPr/>
    </dgm:pt>
    <dgm:pt modelId="{C86DCA56-88AB-4284-A71E-00216D7381FB}" type="pres">
      <dgm:prSet presAssocID="{10F5A923-C61A-4818-BB9F-41B30C42CAF1}" presName="desTx" presStyleLbl="revTx" presStyleIdx="3" presStyleCnt="4">
        <dgm:presLayoutVars/>
      </dgm:prSet>
      <dgm:spPr/>
    </dgm:pt>
  </dgm:ptLst>
  <dgm:cxnLst>
    <dgm:cxn modelId="{23F0C409-23B5-47B0-BF71-99BFF9AF4171}" srcId="{10F5A923-C61A-4818-BB9F-41B30C42CAF1}" destId="{E4D178E4-10D1-41EB-9BAF-6FDDB17DA153}" srcOrd="0" destOrd="0" parTransId="{4574F163-7FD0-424B-BDE7-CEC83FE8309C}" sibTransId="{CEE094D0-EF43-4FCE-9551-26EB716CBA52}"/>
    <dgm:cxn modelId="{C5777B14-16B8-414E-A5A4-9B884897646E}" srcId="{10F5A923-C61A-4818-BB9F-41B30C42CAF1}" destId="{05ED537F-266D-445A-9F92-B3BE11B8C557}" srcOrd="2" destOrd="0" parTransId="{2C9596DB-5E7B-4FA6-851E-002CC42F0BC4}" sibTransId="{F68BFFF2-FB26-4E03-A47E-B6C4B404FD5F}"/>
    <dgm:cxn modelId="{FC81CA19-0807-4CB8-B885-6EB1A0A8F16D}" srcId="{7F32C8F9-A182-4A6F-A5C6-4EBDED73145E}" destId="{A94E136F-4CC4-4F9B-84DB-A08426F138DE}" srcOrd="1" destOrd="0" parTransId="{90D41845-0DD7-436E-8E15-4E125C763D3C}" sibTransId="{E97DD4CC-EEB4-4EED-A90C-0CA4713675D0}"/>
    <dgm:cxn modelId="{D2B3432E-9997-4619-BD8E-4510C7F26442}" srcId="{9C6DF87B-4395-45EB-B412-DB77A12D3863}" destId="{10F5A923-C61A-4818-BB9F-41B30C42CAF1}" srcOrd="1" destOrd="0" parTransId="{614A386B-C730-4C0B-8B07-08EC76148306}" sibTransId="{FAD67DF2-2D70-4472-B167-CF5D777DE5EC}"/>
    <dgm:cxn modelId="{CB7BB242-BC84-4C36-8476-5ABE4849893F}" type="presOf" srcId="{05ED537F-266D-445A-9F92-B3BE11B8C557}" destId="{C86DCA56-88AB-4284-A71E-00216D7381FB}" srcOrd="0" destOrd="2" presId="urn:microsoft.com/office/officeart/2018/2/layout/IconVerticalSolidList"/>
    <dgm:cxn modelId="{0B2AA64A-9F0A-459B-9CB2-2F3BC6018FAE}" srcId="{7F32C8F9-A182-4A6F-A5C6-4EBDED73145E}" destId="{347EB5D5-FA36-44D8-B6BC-951C9F048750}" srcOrd="0" destOrd="0" parTransId="{EBAB9715-6BDF-4A85-9F13-9C63E215FC6F}" sibTransId="{7768B59C-CF50-415E-B8A3-71E8903DD5D7}"/>
    <dgm:cxn modelId="{2D872E4F-0471-4D92-AF99-25E808F3DADF}" srcId="{10F5A923-C61A-4818-BB9F-41B30C42CAF1}" destId="{DF51B204-9B11-4BB8-88AB-7D5E3D7F4F41}" srcOrd="1" destOrd="0" parTransId="{D3D41256-6F1D-48BB-8EF4-D1A3CCA8361E}" sibTransId="{E1A74155-9C58-4B89-8ECC-5617310BAB9E}"/>
    <dgm:cxn modelId="{8F15657C-768A-4F70-BB03-8BF6BD671AC9}" type="presOf" srcId="{7F32C8F9-A182-4A6F-A5C6-4EBDED73145E}" destId="{5F74C780-2662-47B6-B980-8E02C56E9572}" srcOrd="0" destOrd="0" presId="urn:microsoft.com/office/officeart/2018/2/layout/IconVerticalSolidList"/>
    <dgm:cxn modelId="{470FD48A-9F89-4183-A5DF-1FCD6CF48309}" srcId="{9C6DF87B-4395-45EB-B412-DB77A12D3863}" destId="{7F32C8F9-A182-4A6F-A5C6-4EBDED73145E}" srcOrd="0" destOrd="0" parTransId="{F7E6B5E8-2232-46D7-B93F-5358E3937014}" sibTransId="{8B24D4D6-7F26-4E46-AA62-52B1B5F37CF2}"/>
    <dgm:cxn modelId="{80BECEA3-ACA7-4B04-9363-A7AF4519B3CF}" type="presOf" srcId="{9C6DF87B-4395-45EB-B412-DB77A12D3863}" destId="{D70BEDC4-3DFB-4490-986E-274ACA2049A3}" srcOrd="0" destOrd="0" presId="urn:microsoft.com/office/officeart/2018/2/layout/IconVerticalSolidList"/>
    <dgm:cxn modelId="{99DEE2B4-D7D0-4DFE-AFFB-71C97A694ECD}" type="presOf" srcId="{A94E136F-4CC4-4F9B-84DB-A08426F138DE}" destId="{4E98851E-6810-4B72-BD1D-F4CB2694661E}" srcOrd="0" destOrd="1" presId="urn:microsoft.com/office/officeart/2018/2/layout/IconVerticalSolidList"/>
    <dgm:cxn modelId="{68226CB6-2E74-494D-B9A0-3E1426878933}" type="presOf" srcId="{E4D178E4-10D1-41EB-9BAF-6FDDB17DA153}" destId="{C86DCA56-88AB-4284-A71E-00216D7381FB}" srcOrd="0" destOrd="0" presId="urn:microsoft.com/office/officeart/2018/2/layout/IconVerticalSolidList"/>
    <dgm:cxn modelId="{E6BDA1C1-FA64-42BB-B994-9349FCC43EA5}" type="presOf" srcId="{DF51B204-9B11-4BB8-88AB-7D5E3D7F4F41}" destId="{C86DCA56-88AB-4284-A71E-00216D7381FB}" srcOrd="0" destOrd="1" presId="urn:microsoft.com/office/officeart/2018/2/layout/IconVerticalSolidList"/>
    <dgm:cxn modelId="{D902EAC1-0B81-4A79-A855-102FF0BD28D8}" type="presOf" srcId="{347EB5D5-FA36-44D8-B6BC-951C9F048750}" destId="{4E98851E-6810-4B72-BD1D-F4CB2694661E}" srcOrd="0" destOrd="0" presId="urn:microsoft.com/office/officeart/2018/2/layout/IconVerticalSolidList"/>
    <dgm:cxn modelId="{5DF774E9-624B-48D9-B7DF-A4B397AF58F1}" type="presOf" srcId="{10F5A923-C61A-4818-BB9F-41B30C42CAF1}" destId="{2F853B87-03A2-4863-82C6-C34003253EAE}" srcOrd="0" destOrd="0" presId="urn:microsoft.com/office/officeart/2018/2/layout/IconVerticalSolidList"/>
    <dgm:cxn modelId="{4A02F656-5EDA-4961-A9C0-69B0FEED9D52}" type="presParOf" srcId="{D70BEDC4-3DFB-4490-986E-274ACA2049A3}" destId="{8F8FA182-6C79-4C43-83CE-4130DD3A47B3}" srcOrd="0" destOrd="0" presId="urn:microsoft.com/office/officeart/2018/2/layout/IconVerticalSolidList"/>
    <dgm:cxn modelId="{C0C21C4E-47AD-41F6-9B93-4C692B22F8E5}" type="presParOf" srcId="{8F8FA182-6C79-4C43-83CE-4130DD3A47B3}" destId="{906C192D-1870-4A0D-A672-702EC5EF7D4A}" srcOrd="0" destOrd="0" presId="urn:microsoft.com/office/officeart/2018/2/layout/IconVerticalSolidList"/>
    <dgm:cxn modelId="{5A4A656D-924C-4342-B092-CE308F74D0D4}" type="presParOf" srcId="{8F8FA182-6C79-4C43-83CE-4130DD3A47B3}" destId="{011F1CD4-C1AC-4165-9920-386F2DC86665}" srcOrd="1" destOrd="0" presId="urn:microsoft.com/office/officeart/2018/2/layout/IconVerticalSolidList"/>
    <dgm:cxn modelId="{44040703-D192-4ADC-94C8-0287CDB2944B}" type="presParOf" srcId="{8F8FA182-6C79-4C43-83CE-4130DD3A47B3}" destId="{135550F9-BD04-4A1F-B368-3A51CC8EC917}" srcOrd="2" destOrd="0" presId="urn:microsoft.com/office/officeart/2018/2/layout/IconVerticalSolidList"/>
    <dgm:cxn modelId="{BC97C5E4-2D0C-4195-B8E8-3D23CC3D8570}" type="presParOf" srcId="{8F8FA182-6C79-4C43-83CE-4130DD3A47B3}" destId="{5F74C780-2662-47B6-B980-8E02C56E9572}" srcOrd="3" destOrd="0" presId="urn:microsoft.com/office/officeart/2018/2/layout/IconVerticalSolidList"/>
    <dgm:cxn modelId="{586CA34B-A0BE-4978-8ED7-C13B7A84ED28}" type="presParOf" srcId="{8F8FA182-6C79-4C43-83CE-4130DD3A47B3}" destId="{4E98851E-6810-4B72-BD1D-F4CB2694661E}" srcOrd="4" destOrd="0" presId="urn:microsoft.com/office/officeart/2018/2/layout/IconVerticalSolidList"/>
    <dgm:cxn modelId="{6F3532EB-22B5-4579-B02C-5186585F1154}" type="presParOf" srcId="{D70BEDC4-3DFB-4490-986E-274ACA2049A3}" destId="{771A45E1-8CA4-40F9-9406-4ACAA26F9ED2}" srcOrd="1" destOrd="0" presId="urn:microsoft.com/office/officeart/2018/2/layout/IconVerticalSolidList"/>
    <dgm:cxn modelId="{69337A07-8DEC-4DA1-9391-E110BA55F881}" type="presParOf" srcId="{D70BEDC4-3DFB-4490-986E-274ACA2049A3}" destId="{3CCC2194-DFEC-4E7F-B7D1-916616E5CD5C}" srcOrd="2" destOrd="0" presId="urn:microsoft.com/office/officeart/2018/2/layout/IconVerticalSolidList"/>
    <dgm:cxn modelId="{215ACAD1-C7DA-4156-ABC3-C3DD3402EFCB}" type="presParOf" srcId="{3CCC2194-DFEC-4E7F-B7D1-916616E5CD5C}" destId="{E301B2C6-2CD2-4BEB-851E-3B6905D2E4D0}" srcOrd="0" destOrd="0" presId="urn:microsoft.com/office/officeart/2018/2/layout/IconVerticalSolidList"/>
    <dgm:cxn modelId="{DFAC878B-3936-4B15-890C-A4803ABCEC82}" type="presParOf" srcId="{3CCC2194-DFEC-4E7F-B7D1-916616E5CD5C}" destId="{50DCE998-5BC4-4696-85D2-60F97852E7C2}" srcOrd="1" destOrd="0" presId="urn:microsoft.com/office/officeart/2018/2/layout/IconVerticalSolidList"/>
    <dgm:cxn modelId="{A3A4CCE5-CB7B-49BB-A4CB-1D7EE14F92FD}" type="presParOf" srcId="{3CCC2194-DFEC-4E7F-B7D1-916616E5CD5C}" destId="{D0B6D917-6070-4BC3-8AA8-36AE1DCF05EE}" srcOrd="2" destOrd="0" presId="urn:microsoft.com/office/officeart/2018/2/layout/IconVerticalSolidList"/>
    <dgm:cxn modelId="{6FED402F-1C09-4948-9AC6-E3CA115C899A}" type="presParOf" srcId="{3CCC2194-DFEC-4E7F-B7D1-916616E5CD5C}" destId="{2F853B87-03A2-4863-82C6-C34003253EAE}" srcOrd="3" destOrd="0" presId="urn:microsoft.com/office/officeart/2018/2/layout/IconVerticalSolidList"/>
    <dgm:cxn modelId="{A23B672B-0372-4EF5-BE33-E75625C312EC}" type="presParOf" srcId="{3CCC2194-DFEC-4E7F-B7D1-916616E5CD5C}" destId="{C86DCA56-88AB-4284-A71E-00216D7381FB}"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DFBBE5-4CA8-498A-94F0-55F53B5F36F8}"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EAEB98FA-47B4-47EA-82DB-1C713A0C9E75}">
      <dgm:prSet/>
      <dgm:spPr/>
      <dgm:t>
        <a:bodyPr/>
        <a:lstStyle/>
        <a:p>
          <a:r>
            <a:rPr lang="en-US" dirty="0"/>
            <a:t>Immediate access to all collaborators in a form that is useful</a:t>
          </a:r>
        </a:p>
      </dgm:t>
    </dgm:pt>
    <dgm:pt modelId="{333B661B-C08C-4263-9D50-15BC052A0682}" type="parTrans" cxnId="{F423298C-F29B-42EC-B0CB-C2E9ABA85FED}">
      <dgm:prSet/>
      <dgm:spPr/>
      <dgm:t>
        <a:bodyPr/>
        <a:lstStyle/>
        <a:p>
          <a:endParaRPr lang="en-US"/>
        </a:p>
      </dgm:t>
    </dgm:pt>
    <dgm:pt modelId="{B3BF339F-C647-4D8B-883A-BD01B401351C}" type="sibTrans" cxnId="{F423298C-F29B-42EC-B0CB-C2E9ABA85FED}">
      <dgm:prSet/>
      <dgm:spPr/>
      <dgm:t>
        <a:bodyPr/>
        <a:lstStyle/>
        <a:p>
          <a:endParaRPr lang="en-US"/>
        </a:p>
      </dgm:t>
    </dgm:pt>
    <dgm:pt modelId="{BC50C0DF-3E2C-42F7-A86B-09CB931562F2}">
      <dgm:prSet/>
      <dgm:spPr/>
      <dgm:t>
        <a:bodyPr/>
        <a:lstStyle/>
        <a:p>
          <a:r>
            <a:rPr lang="en-US"/>
            <a:t>Sufficient detail in research records to address honest errors or misinterpretation</a:t>
          </a:r>
        </a:p>
      </dgm:t>
    </dgm:pt>
    <dgm:pt modelId="{D5F0DD6E-F438-4B1C-AE25-2FBE15008ABB}" type="parTrans" cxnId="{D7350CAD-12F2-41AD-BB5A-E0209989B974}">
      <dgm:prSet/>
      <dgm:spPr/>
      <dgm:t>
        <a:bodyPr/>
        <a:lstStyle/>
        <a:p>
          <a:endParaRPr lang="en-US"/>
        </a:p>
      </dgm:t>
    </dgm:pt>
    <dgm:pt modelId="{F0A6B666-C912-491B-B166-FDF468A3409D}" type="sibTrans" cxnId="{D7350CAD-12F2-41AD-BB5A-E0209989B974}">
      <dgm:prSet/>
      <dgm:spPr/>
      <dgm:t>
        <a:bodyPr/>
        <a:lstStyle/>
        <a:p>
          <a:endParaRPr lang="en-US"/>
        </a:p>
      </dgm:t>
    </dgm:pt>
    <dgm:pt modelId="{38575DCB-2AE9-4BC1-B8B3-CFEE5C94266F}">
      <dgm:prSet/>
      <dgm:spPr/>
      <dgm:t>
        <a:bodyPr/>
        <a:lstStyle/>
        <a:p>
          <a:r>
            <a:rPr lang="en-US"/>
            <a:t>Consistent data organization, file structure and stable electronic file formats</a:t>
          </a:r>
        </a:p>
      </dgm:t>
    </dgm:pt>
    <dgm:pt modelId="{9852DFCB-D3C4-43A4-993F-A87DAA28BEF9}" type="parTrans" cxnId="{563F2883-6170-4670-8C23-AF5E3DC43437}">
      <dgm:prSet/>
      <dgm:spPr/>
      <dgm:t>
        <a:bodyPr/>
        <a:lstStyle/>
        <a:p>
          <a:endParaRPr lang="en-US"/>
        </a:p>
      </dgm:t>
    </dgm:pt>
    <dgm:pt modelId="{4A69B436-CC1A-4D14-8F1B-2D47550A83DD}" type="sibTrans" cxnId="{563F2883-6170-4670-8C23-AF5E3DC43437}">
      <dgm:prSet/>
      <dgm:spPr/>
      <dgm:t>
        <a:bodyPr/>
        <a:lstStyle/>
        <a:p>
          <a:endParaRPr lang="en-US"/>
        </a:p>
      </dgm:t>
    </dgm:pt>
    <dgm:pt modelId="{6A806686-B16B-4CEF-BA5E-4CBB77EF12EE}">
      <dgm:prSet/>
      <dgm:spPr/>
      <dgm:t>
        <a:bodyPr/>
        <a:lstStyle/>
        <a:p>
          <a:r>
            <a:rPr lang="en-US" dirty="0"/>
            <a:t>Understand dissemination priorities (e.g., industry vs academia)</a:t>
          </a:r>
        </a:p>
      </dgm:t>
    </dgm:pt>
    <dgm:pt modelId="{A9D9B28E-DD34-4604-8546-CCA432572B8C}" type="parTrans" cxnId="{FF4C058B-365A-4DBA-8B7B-B71188CA2DED}">
      <dgm:prSet/>
      <dgm:spPr/>
      <dgm:t>
        <a:bodyPr/>
        <a:lstStyle/>
        <a:p>
          <a:endParaRPr lang="en-US"/>
        </a:p>
      </dgm:t>
    </dgm:pt>
    <dgm:pt modelId="{F2A63AEF-DECA-4CC9-B14C-7AE20816C3C4}" type="sibTrans" cxnId="{FF4C058B-365A-4DBA-8B7B-B71188CA2DED}">
      <dgm:prSet/>
      <dgm:spPr/>
      <dgm:t>
        <a:bodyPr/>
        <a:lstStyle/>
        <a:p>
          <a:endParaRPr lang="en-US"/>
        </a:p>
      </dgm:t>
    </dgm:pt>
    <dgm:pt modelId="{2FD5A90F-1F1F-472E-A6C5-991F42512570}">
      <dgm:prSet/>
      <dgm:spPr/>
      <dgm:t>
        <a:bodyPr/>
        <a:lstStyle/>
        <a:p>
          <a:r>
            <a:rPr lang="en-US" dirty="0"/>
            <a:t>Retain your research data for an appropriate period of time</a:t>
          </a:r>
        </a:p>
      </dgm:t>
    </dgm:pt>
    <dgm:pt modelId="{46CC9395-A8F0-47DD-B3FC-357820F0F8F9}" type="parTrans" cxnId="{8B98DA72-4D92-4C17-A706-2548E5E8F434}">
      <dgm:prSet/>
      <dgm:spPr/>
      <dgm:t>
        <a:bodyPr/>
        <a:lstStyle/>
        <a:p>
          <a:endParaRPr lang="en-US"/>
        </a:p>
      </dgm:t>
    </dgm:pt>
    <dgm:pt modelId="{79B50751-238F-4A5C-8FD9-AF8E9EE90CD9}" type="sibTrans" cxnId="{8B98DA72-4D92-4C17-A706-2548E5E8F434}">
      <dgm:prSet/>
      <dgm:spPr/>
      <dgm:t>
        <a:bodyPr/>
        <a:lstStyle/>
        <a:p>
          <a:endParaRPr lang="en-US"/>
        </a:p>
      </dgm:t>
    </dgm:pt>
    <dgm:pt modelId="{BD3920DB-88DC-4F9F-8E63-66EC2E11F344}" type="pres">
      <dgm:prSet presAssocID="{8EDFBBE5-4CA8-498A-94F0-55F53B5F36F8}" presName="linear" presStyleCnt="0">
        <dgm:presLayoutVars>
          <dgm:animLvl val="lvl"/>
          <dgm:resizeHandles val="exact"/>
        </dgm:presLayoutVars>
      </dgm:prSet>
      <dgm:spPr/>
    </dgm:pt>
    <dgm:pt modelId="{B23D89F6-AC26-4416-BF6B-36856DAF1A9C}" type="pres">
      <dgm:prSet presAssocID="{EAEB98FA-47B4-47EA-82DB-1C713A0C9E75}" presName="parentText" presStyleLbl="node1" presStyleIdx="0" presStyleCnt="5">
        <dgm:presLayoutVars>
          <dgm:chMax val="0"/>
          <dgm:bulletEnabled val="1"/>
        </dgm:presLayoutVars>
      </dgm:prSet>
      <dgm:spPr/>
    </dgm:pt>
    <dgm:pt modelId="{11190AC2-0CEF-4703-94F5-93D0590EF95C}" type="pres">
      <dgm:prSet presAssocID="{B3BF339F-C647-4D8B-883A-BD01B401351C}" presName="spacer" presStyleCnt="0"/>
      <dgm:spPr/>
    </dgm:pt>
    <dgm:pt modelId="{C534295F-FD1D-4317-B569-7B90299A1498}" type="pres">
      <dgm:prSet presAssocID="{BC50C0DF-3E2C-42F7-A86B-09CB931562F2}" presName="parentText" presStyleLbl="node1" presStyleIdx="1" presStyleCnt="5">
        <dgm:presLayoutVars>
          <dgm:chMax val="0"/>
          <dgm:bulletEnabled val="1"/>
        </dgm:presLayoutVars>
      </dgm:prSet>
      <dgm:spPr/>
    </dgm:pt>
    <dgm:pt modelId="{D42887F3-FC99-4AF3-8017-F2B3190CDA79}" type="pres">
      <dgm:prSet presAssocID="{F0A6B666-C912-491B-B166-FDF468A3409D}" presName="spacer" presStyleCnt="0"/>
      <dgm:spPr/>
    </dgm:pt>
    <dgm:pt modelId="{DA2D0F22-E121-4649-846C-30B6BD2DF01B}" type="pres">
      <dgm:prSet presAssocID="{38575DCB-2AE9-4BC1-B8B3-CFEE5C94266F}" presName="parentText" presStyleLbl="node1" presStyleIdx="2" presStyleCnt="5">
        <dgm:presLayoutVars>
          <dgm:chMax val="0"/>
          <dgm:bulletEnabled val="1"/>
        </dgm:presLayoutVars>
      </dgm:prSet>
      <dgm:spPr/>
    </dgm:pt>
    <dgm:pt modelId="{E158F18E-B58F-4C94-8785-E124EF1F580E}" type="pres">
      <dgm:prSet presAssocID="{4A69B436-CC1A-4D14-8F1B-2D47550A83DD}" presName="spacer" presStyleCnt="0"/>
      <dgm:spPr/>
    </dgm:pt>
    <dgm:pt modelId="{EDC639FF-CAC6-4FE0-B50A-6E60074537D5}" type="pres">
      <dgm:prSet presAssocID="{6A806686-B16B-4CEF-BA5E-4CBB77EF12EE}" presName="parentText" presStyleLbl="node1" presStyleIdx="3" presStyleCnt="5">
        <dgm:presLayoutVars>
          <dgm:chMax val="0"/>
          <dgm:bulletEnabled val="1"/>
        </dgm:presLayoutVars>
      </dgm:prSet>
      <dgm:spPr/>
    </dgm:pt>
    <dgm:pt modelId="{977D07BB-DF26-4BBD-B78D-55230B4DC733}" type="pres">
      <dgm:prSet presAssocID="{F2A63AEF-DECA-4CC9-B14C-7AE20816C3C4}" presName="spacer" presStyleCnt="0"/>
      <dgm:spPr/>
    </dgm:pt>
    <dgm:pt modelId="{253BD43D-A07D-47F3-8E43-DC6B7BB29850}" type="pres">
      <dgm:prSet presAssocID="{2FD5A90F-1F1F-472E-A6C5-991F42512570}" presName="parentText" presStyleLbl="node1" presStyleIdx="4" presStyleCnt="5">
        <dgm:presLayoutVars>
          <dgm:chMax val="0"/>
          <dgm:bulletEnabled val="1"/>
        </dgm:presLayoutVars>
      </dgm:prSet>
      <dgm:spPr/>
    </dgm:pt>
  </dgm:ptLst>
  <dgm:cxnLst>
    <dgm:cxn modelId="{69A8876A-F720-4333-AC2A-9F085E07575C}" type="presOf" srcId="{EAEB98FA-47B4-47EA-82DB-1C713A0C9E75}" destId="{B23D89F6-AC26-4416-BF6B-36856DAF1A9C}" srcOrd="0" destOrd="0" presId="urn:microsoft.com/office/officeart/2005/8/layout/vList2"/>
    <dgm:cxn modelId="{8B98DA72-4D92-4C17-A706-2548E5E8F434}" srcId="{8EDFBBE5-4CA8-498A-94F0-55F53B5F36F8}" destId="{2FD5A90F-1F1F-472E-A6C5-991F42512570}" srcOrd="4" destOrd="0" parTransId="{46CC9395-A8F0-47DD-B3FC-357820F0F8F9}" sibTransId="{79B50751-238F-4A5C-8FD9-AF8E9EE90CD9}"/>
    <dgm:cxn modelId="{A5BD7275-2939-487B-836C-1495EA1605CD}" type="presOf" srcId="{2FD5A90F-1F1F-472E-A6C5-991F42512570}" destId="{253BD43D-A07D-47F3-8E43-DC6B7BB29850}" srcOrd="0" destOrd="0" presId="urn:microsoft.com/office/officeart/2005/8/layout/vList2"/>
    <dgm:cxn modelId="{94E37679-CE54-4AAC-ACE4-86F542E8EB9F}" type="presOf" srcId="{6A806686-B16B-4CEF-BA5E-4CBB77EF12EE}" destId="{EDC639FF-CAC6-4FE0-B50A-6E60074537D5}" srcOrd="0" destOrd="0" presId="urn:microsoft.com/office/officeart/2005/8/layout/vList2"/>
    <dgm:cxn modelId="{563F2883-6170-4670-8C23-AF5E3DC43437}" srcId="{8EDFBBE5-4CA8-498A-94F0-55F53B5F36F8}" destId="{38575DCB-2AE9-4BC1-B8B3-CFEE5C94266F}" srcOrd="2" destOrd="0" parTransId="{9852DFCB-D3C4-43A4-993F-A87DAA28BEF9}" sibTransId="{4A69B436-CC1A-4D14-8F1B-2D47550A83DD}"/>
    <dgm:cxn modelId="{FF4C058B-365A-4DBA-8B7B-B71188CA2DED}" srcId="{8EDFBBE5-4CA8-498A-94F0-55F53B5F36F8}" destId="{6A806686-B16B-4CEF-BA5E-4CBB77EF12EE}" srcOrd="3" destOrd="0" parTransId="{A9D9B28E-DD34-4604-8546-CCA432572B8C}" sibTransId="{F2A63AEF-DECA-4CC9-B14C-7AE20816C3C4}"/>
    <dgm:cxn modelId="{F423298C-F29B-42EC-B0CB-C2E9ABA85FED}" srcId="{8EDFBBE5-4CA8-498A-94F0-55F53B5F36F8}" destId="{EAEB98FA-47B4-47EA-82DB-1C713A0C9E75}" srcOrd="0" destOrd="0" parTransId="{333B661B-C08C-4263-9D50-15BC052A0682}" sibTransId="{B3BF339F-C647-4D8B-883A-BD01B401351C}"/>
    <dgm:cxn modelId="{719D55A7-F959-4E1F-A6D0-C70F2AE275ED}" type="presOf" srcId="{38575DCB-2AE9-4BC1-B8B3-CFEE5C94266F}" destId="{DA2D0F22-E121-4649-846C-30B6BD2DF01B}" srcOrd="0" destOrd="0" presId="urn:microsoft.com/office/officeart/2005/8/layout/vList2"/>
    <dgm:cxn modelId="{D7350CAD-12F2-41AD-BB5A-E0209989B974}" srcId="{8EDFBBE5-4CA8-498A-94F0-55F53B5F36F8}" destId="{BC50C0DF-3E2C-42F7-A86B-09CB931562F2}" srcOrd="1" destOrd="0" parTransId="{D5F0DD6E-F438-4B1C-AE25-2FBE15008ABB}" sibTransId="{F0A6B666-C912-491B-B166-FDF468A3409D}"/>
    <dgm:cxn modelId="{E328EDBB-AA54-4DA9-A664-2EBCEC4B8C87}" type="presOf" srcId="{8EDFBBE5-4CA8-498A-94F0-55F53B5F36F8}" destId="{BD3920DB-88DC-4F9F-8E63-66EC2E11F344}" srcOrd="0" destOrd="0" presId="urn:microsoft.com/office/officeart/2005/8/layout/vList2"/>
    <dgm:cxn modelId="{6A7A11DD-D21B-4A26-A38A-F71CBF4E87A2}" type="presOf" srcId="{BC50C0DF-3E2C-42F7-A86B-09CB931562F2}" destId="{C534295F-FD1D-4317-B569-7B90299A1498}" srcOrd="0" destOrd="0" presId="urn:microsoft.com/office/officeart/2005/8/layout/vList2"/>
    <dgm:cxn modelId="{AD2D6514-52B6-4793-9CE1-21C6CAFD747C}" type="presParOf" srcId="{BD3920DB-88DC-4F9F-8E63-66EC2E11F344}" destId="{B23D89F6-AC26-4416-BF6B-36856DAF1A9C}" srcOrd="0" destOrd="0" presId="urn:microsoft.com/office/officeart/2005/8/layout/vList2"/>
    <dgm:cxn modelId="{06F15499-1991-47E0-B63B-55A9732E8277}" type="presParOf" srcId="{BD3920DB-88DC-4F9F-8E63-66EC2E11F344}" destId="{11190AC2-0CEF-4703-94F5-93D0590EF95C}" srcOrd="1" destOrd="0" presId="urn:microsoft.com/office/officeart/2005/8/layout/vList2"/>
    <dgm:cxn modelId="{2A12A2E7-0489-4D6A-A4E7-D640683446BC}" type="presParOf" srcId="{BD3920DB-88DC-4F9F-8E63-66EC2E11F344}" destId="{C534295F-FD1D-4317-B569-7B90299A1498}" srcOrd="2" destOrd="0" presId="urn:microsoft.com/office/officeart/2005/8/layout/vList2"/>
    <dgm:cxn modelId="{8ECF64E5-1C07-49C5-9978-6F23C164249C}" type="presParOf" srcId="{BD3920DB-88DC-4F9F-8E63-66EC2E11F344}" destId="{D42887F3-FC99-4AF3-8017-F2B3190CDA79}" srcOrd="3" destOrd="0" presId="urn:microsoft.com/office/officeart/2005/8/layout/vList2"/>
    <dgm:cxn modelId="{A80264BB-5B6B-409F-ADC4-E68092129386}" type="presParOf" srcId="{BD3920DB-88DC-4F9F-8E63-66EC2E11F344}" destId="{DA2D0F22-E121-4649-846C-30B6BD2DF01B}" srcOrd="4" destOrd="0" presId="urn:microsoft.com/office/officeart/2005/8/layout/vList2"/>
    <dgm:cxn modelId="{6568372C-7E97-4F7E-94F8-77B584D968A2}" type="presParOf" srcId="{BD3920DB-88DC-4F9F-8E63-66EC2E11F344}" destId="{E158F18E-B58F-4C94-8785-E124EF1F580E}" srcOrd="5" destOrd="0" presId="urn:microsoft.com/office/officeart/2005/8/layout/vList2"/>
    <dgm:cxn modelId="{D4EBAF89-56A5-4555-9014-0D446A1777D3}" type="presParOf" srcId="{BD3920DB-88DC-4F9F-8E63-66EC2E11F344}" destId="{EDC639FF-CAC6-4FE0-B50A-6E60074537D5}" srcOrd="6" destOrd="0" presId="urn:microsoft.com/office/officeart/2005/8/layout/vList2"/>
    <dgm:cxn modelId="{2E8A1F7D-8A4A-441B-918E-621BC7E04045}" type="presParOf" srcId="{BD3920DB-88DC-4F9F-8E63-66EC2E11F344}" destId="{977D07BB-DF26-4BBD-B78D-55230B4DC733}" srcOrd="7" destOrd="0" presId="urn:microsoft.com/office/officeart/2005/8/layout/vList2"/>
    <dgm:cxn modelId="{6621F5AE-728F-4503-9652-FFA50864F4CF}" type="presParOf" srcId="{BD3920DB-88DC-4F9F-8E63-66EC2E11F344}" destId="{253BD43D-A07D-47F3-8E43-DC6B7BB29850}"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3D49B9-999C-4700-97E5-EE2F9A05C7B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7BCAD9A-A5BD-4C8E-A896-C62F8898903F}">
      <dgm:prSet/>
      <dgm:spPr/>
      <dgm:t>
        <a:bodyPr/>
        <a:lstStyle/>
        <a:p>
          <a:r>
            <a:rPr lang="en-US"/>
            <a:t>How does the opportunity move their specific research agenda forward? </a:t>
          </a:r>
        </a:p>
      </dgm:t>
    </dgm:pt>
    <dgm:pt modelId="{E2C6E8AF-7A64-4054-B559-21428183CB69}" type="parTrans" cxnId="{C90D9DAB-F2BC-4B4F-9635-895FA7E29D3F}">
      <dgm:prSet/>
      <dgm:spPr/>
      <dgm:t>
        <a:bodyPr/>
        <a:lstStyle/>
        <a:p>
          <a:endParaRPr lang="en-US"/>
        </a:p>
      </dgm:t>
    </dgm:pt>
    <dgm:pt modelId="{6D1364F5-ED55-4FC0-9BE2-DB2DDC613730}" type="sibTrans" cxnId="{C90D9DAB-F2BC-4B4F-9635-895FA7E29D3F}">
      <dgm:prSet/>
      <dgm:spPr/>
      <dgm:t>
        <a:bodyPr/>
        <a:lstStyle/>
        <a:p>
          <a:endParaRPr lang="en-US"/>
        </a:p>
      </dgm:t>
    </dgm:pt>
    <dgm:pt modelId="{C47E9829-CE01-4BB8-9AC8-5B2961EFBA99}">
      <dgm:prSet/>
      <dgm:spPr/>
      <dgm:t>
        <a:bodyPr/>
        <a:lstStyle/>
        <a:p>
          <a:r>
            <a:rPr lang="en-US"/>
            <a:t>How does the opportunity fit in with their professional goals? </a:t>
          </a:r>
        </a:p>
      </dgm:t>
    </dgm:pt>
    <dgm:pt modelId="{F3C33612-DF7A-4FBD-8862-C029106EF56D}" type="parTrans" cxnId="{C9E4AFEE-BBE2-4AC3-B067-6C2A54E011F8}">
      <dgm:prSet/>
      <dgm:spPr/>
      <dgm:t>
        <a:bodyPr/>
        <a:lstStyle/>
        <a:p>
          <a:endParaRPr lang="en-US"/>
        </a:p>
      </dgm:t>
    </dgm:pt>
    <dgm:pt modelId="{46DBB87F-6DA4-4AE2-9AB6-BB9E96DA38A0}" type="sibTrans" cxnId="{C9E4AFEE-BBE2-4AC3-B067-6C2A54E011F8}">
      <dgm:prSet/>
      <dgm:spPr/>
      <dgm:t>
        <a:bodyPr/>
        <a:lstStyle/>
        <a:p>
          <a:endParaRPr lang="en-US"/>
        </a:p>
      </dgm:t>
    </dgm:pt>
    <dgm:pt modelId="{1DA368C2-B229-4A82-8152-FEC7882A1D57}">
      <dgm:prSet/>
      <dgm:spPr/>
      <dgm:t>
        <a:bodyPr/>
        <a:lstStyle/>
        <a:p>
          <a:r>
            <a:rPr lang="en-US"/>
            <a:t>What resources are needed?</a:t>
          </a:r>
        </a:p>
      </dgm:t>
    </dgm:pt>
    <dgm:pt modelId="{FD4F50C7-A4DF-4D3D-92A9-A13A96076951}" type="parTrans" cxnId="{F249CE38-1287-4058-93FF-944493FDF901}">
      <dgm:prSet/>
      <dgm:spPr/>
      <dgm:t>
        <a:bodyPr/>
        <a:lstStyle/>
        <a:p>
          <a:endParaRPr lang="en-US"/>
        </a:p>
      </dgm:t>
    </dgm:pt>
    <dgm:pt modelId="{F2DA9232-E065-41A6-8CF7-5A426B0E23F1}" type="sibTrans" cxnId="{F249CE38-1287-4058-93FF-944493FDF901}">
      <dgm:prSet/>
      <dgm:spPr/>
      <dgm:t>
        <a:bodyPr/>
        <a:lstStyle/>
        <a:p>
          <a:endParaRPr lang="en-US"/>
        </a:p>
      </dgm:t>
    </dgm:pt>
    <dgm:pt modelId="{3969D618-D95B-4E4D-AC9D-C47EBC78F23F}">
      <dgm:prSet/>
      <dgm:spPr/>
      <dgm:t>
        <a:bodyPr/>
        <a:lstStyle/>
        <a:p>
          <a:r>
            <a:rPr lang="en-US"/>
            <a:t>What level of input will you have?  </a:t>
          </a:r>
        </a:p>
      </dgm:t>
    </dgm:pt>
    <dgm:pt modelId="{9D740C58-DAC1-4527-BA3A-A0810555DA3A}" type="parTrans" cxnId="{34216E9E-6C8E-4FC3-98E8-E76AAC0B4C73}">
      <dgm:prSet/>
      <dgm:spPr/>
      <dgm:t>
        <a:bodyPr/>
        <a:lstStyle/>
        <a:p>
          <a:endParaRPr lang="en-US"/>
        </a:p>
      </dgm:t>
    </dgm:pt>
    <dgm:pt modelId="{3DFAA4DA-0D34-497A-BC43-143D65E233B1}" type="sibTrans" cxnId="{34216E9E-6C8E-4FC3-98E8-E76AAC0B4C73}">
      <dgm:prSet/>
      <dgm:spPr/>
      <dgm:t>
        <a:bodyPr/>
        <a:lstStyle/>
        <a:p>
          <a:endParaRPr lang="en-US"/>
        </a:p>
      </dgm:t>
    </dgm:pt>
    <dgm:pt modelId="{A2068CD6-A2DC-4FED-B67D-EBCCAD465DB7}" type="pres">
      <dgm:prSet presAssocID="{A53D49B9-999C-4700-97E5-EE2F9A05C7B7}" presName="root" presStyleCnt="0">
        <dgm:presLayoutVars>
          <dgm:dir/>
          <dgm:resizeHandles val="exact"/>
        </dgm:presLayoutVars>
      </dgm:prSet>
      <dgm:spPr/>
    </dgm:pt>
    <dgm:pt modelId="{061E047D-61D7-40BC-A1B2-54B1AA6B9C8A}" type="pres">
      <dgm:prSet presAssocID="{37BCAD9A-A5BD-4C8E-A896-C62F8898903F}" presName="compNode" presStyleCnt="0"/>
      <dgm:spPr/>
    </dgm:pt>
    <dgm:pt modelId="{ADC69424-765B-4FE3-A593-E77502AB9CB9}" type="pres">
      <dgm:prSet presAssocID="{37BCAD9A-A5BD-4C8E-A896-C62F8898903F}" presName="bgRect" presStyleLbl="bgShp" presStyleIdx="0" presStyleCnt="4"/>
      <dgm:spPr/>
    </dgm:pt>
    <dgm:pt modelId="{8B02BFCB-605C-4150-8836-C0CD1CECACCE}" type="pres">
      <dgm:prSet presAssocID="{37BCAD9A-A5BD-4C8E-A896-C62F8898903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3657620F-00A6-4201-8D86-3DDA94E85972}" type="pres">
      <dgm:prSet presAssocID="{37BCAD9A-A5BD-4C8E-A896-C62F8898903F}" presName="spaceRect" presStyleCnt="0"/>
      <dgm:spPr/>
    </dgm:pt>
    <dgm:pt modelId="{FB9C61A8-02E1-4B73-95C9-9A9F3CB0BB72}" type="pres">
      <dgm:prSet presAssocID="{37BCAD9A-A5BD-4C8E-A896-C62F8898903F}" presName="parTx" presStyleLbl="revTx" presStyleIdx="0" presStyleCnt="4">
        <dgm:presLayoutVars>
          <dgm:chMax val="0"/>
          <dgm:chPref val="0"/>
        </dgm:presLayoutVars>
      </dgm:prSet>
      <dgm:spPr/>
    </dgm:pt>
    <dgm:pt modelId="{54D4156B-3AA0-49C1-8E84-E2394AB14ADD}" type="pres">
      <dgm:prSet presAssocID="{6D1364F5-ED55-4FC0-9BE2-DB2DDC613730}" presName="sibTrans" presStyleCnt="0"/>
      <dgm:spPr/>
    </dgm:pt>
    <dgm:pt modelId="{FB8591D0-C76E-4915-BE2F-877DDCA13CB3}" type="pres">
      <dgm:prSet presAssocID="{C47E9829-CE01-4BB8-9AC8-5B2961EFBA99}" presName="compNode" presStyleCnt="0"/>
      <dgm:spPr/>
    </dgm:pt>
    <dgm:pt modelId="{3D5D2F37-92C1-4CCF-BAE6-E37F65E3F455}" type="pres">
      <dgm:prSet presAssocID="{C47E9829-CE01-4BB8-9AC8-5B2961EFBA99}" presName="bgRect" presStyleLbl="bgShp" presStyleIdx="1" presStyleCnt="4"/>
      <dgm:spPr/>
    </dgm:pt>
    <dgm:pt modelId="{99D65AFD-990E-4678-80B1-0015BA096822}" type="pres">
      <dgm:prSet presAssocID="{C47E9829-CE01-4BB8-9AC8-5B2961EFBA9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umbbell"/>
        </a:ext>
      </dgm:extLst>
    </dgm:pt>
    <dgm:pt modelId="{388BF93C-0D37-4189-81B7-BCAA82B2FD75}" type="pres">
      <dgm:prSet presAssocID="{C47E9829-CE01-4BB8-9AC8-5B2961EFBA99}" presName="spaceRect" presStyleCnt="0"/>
      <dgm:spPr/>
    </dgm:pt>
    <dgm:pt modelId="{5566416E-29EF-4F77-9E92-4F333C1ED82B}" type="pres">
      <dgm:prSet presAssocID="{C47E9829-CE01-4BB8-9AC8-5B2961EFBA99}" presName="parTx" presStyleLbl="revTx" presStyleIdx="1" presStyleCnt="4">
        <dgm:presLayoutVars>
          <dgm:chMax val="0"/>
          <dgm:chPref val="0"/>
        </dgm:presLayoutVars>
      </dgm:prSet>
      <dgm:spPr/>
    </dgm:pt>
    <dgm:pt modelId="{85851C53-89A7-4E97-938F-20A81F8CB442}" type="pres">
      <dgm:prSet presAssocID="{46DBB87F-6DA4-4AE2-9AB6-BB9E96DA38A0}" presName="sibTrans" presStyleCnt="0"/>
      <dgm:spPr/>
    </dgm:pt>
    <dgm:pt modelId="{F4380952-919A-46EC-8D75-2BD54C7C9D32}" type="pres">
      <dgm:prSet presAssocID="{1DA368C2-B229-4A82-8152-FEC7882A1D57}" presName="compNode" presStyleCnt="0"/>
      <dgm:spPr/>
    </dgm:pt>
    <dgm:pt modelId="{34E96462-0365-4FA3-97DA-D9802EE5B68E}" type="pres">
      <dgm:prSet presAssocID="{1DA368C2-B229-4A82-8152-FEC7882A1D57}" presName="bgRect" presStyleLbl="bgShp" presStyleIdx="2" presStyleCnt="4"/>
      <dgm:spPr/>
    </dgm:pt>
    <dgm:pt modelId="{8D10B66D-29E8-4688-AEEA-AF51530D0986}" type="pres">
      <dgm:prSet presAssocID="{1DA368C2-B229-4A82-8152-FEC7882A1D5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on Shelf"/>
        </a:ext>
      </dgm:extLst>
    </dgm:pt>
    <dgm:pt modelId="{92C48F8B-61C9-49B8-AC8C-3DEF9675C094}" type="pres">
      <dgm:prSet presAssocID="{1DA368C2-B229-4A82-8152-FEC7882A1D57}" presName="spaceRect" presStyleCnt="0"/>
      <dgm:spPr/>
    </dgm:pt>
    <dgm:pt modelId="{0A58F4E0-F6E7-4F61-BBDB-C0EC30F24659}" type="pres">
      <dgm:prSet presAssocID="{1DA368C2-B229-4A82-8152-FEC7882A1D57}" presName="parTx" presStyleLbl="revTx" presStyleIdx="2" presStyleCnt="4">
        <dgm:presLayoutVars>
          <dgm:chMax val="0"/>
          <dgm:chPref val="0"/>
        </dgm:presLayoutVars>
      </dgm:prSet>
      <dgm:spPr/>
    </dgm:pt>
    <dgm:pt modelId="{7D8875A2-B804-4AA8-A2FB-6717EF322506}" type="pres">
      <dgm:prSet presAssocID="{F2DA9232-E065-41A6-8CF7-5A426B0E23F1}" presName="sibTrans" presStyleCnt="0"/>
      <dgm:spPr/>
    </dgm:pt>
    <dgm:pt modelId="{161A0851-80A3-4377-83A7-8FAAD6DFF433}" type="pres">
      <dgm:prSet presAssocID="{3969D618-D95B-4E4D-AC9D-C47EBC78F23F}" presName="compNode" presStyleCnt="0"/>
      <dgm:spPr/>
    </dgm:pt>
    <dgm:pt modelId="{60CDA888-5260-40B9-91A7-02FDB2127856}" type="pres">
      <dgm:prSet presAssocID="{3969D618-D95B-4E4D-AC9D-C47EBC78F23F}" presName="bgRect" presStyleLbl="bgShp" presStyleIdx="3" presStyleCnt="4"/>
      <dgm:spPr/>
    </dgm:pt>
    <dgm:pt modelId="{98F4143F-3981-4DC1-8B4D-24788AE7A3FC}" type="pres">
      <dgm:prSet presAssocID="{3969D618-D95B-4E4D-AC9D-C47EBC78F23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ears"/>
        </a:ext>
      </dgm:extLst>
    </dgm:pt>
    <dgm:pt modelId="{7701A2EF-7E46-4ACA-82A8-229F4D8A36D9}" type="pres">
      <dgm:prSet presAssocID="{3969D618-D95B-4E4D-AC9D-C47EBC78F23F}" presName="spaceRect" presStyleCnt="0"/>
      <dgm:spPr/>
    </dgm:pt>
    <dgm:pt modelId="{1AEB5B24-C0CE-4694-AA8D-AE227947C663}" type="pres">
      <dgm:prSet presAssocID="{3969D618-D95B-4E4D-AC9D-C47EBC78F23F}" presName="parTx" presStyleLbl="revTx" presStyleIdx="3" presStyleCnt="4">
        <dgm:presLayoutVars>
          <dgm:chMax val="0"/>
          <dgm:chPref val="0"/>
        </dgm:presLayoutVars>
      </dgm:prSet>
      <dgm:spPr/>
    </dgm:pt>
  </dgm:ptLst>
  <dgm:cxnLst>
    <dgm:cxn modelId="{9AF94A05-3273-4903-991D-FCC1865211E1}" type="presOf" srcId="{C47E9829-CE01-4BB8-9AC8-5B2961EFBA99}" destId="{5566416E-29EF-4F77-9E92-4F333C1ED82B}" srcOrd="0" destOrd="0" presId="urn:microsoft.com/office/officeart/2018/2/layout/IconVerticalSolidList"/>
    <dgm:cxn modelId="{59C89B10-C44E-497C-9EDF-7C525EB49053}" type="presOf" srcId="{3969D618-D95B-4E4D-AC9D-C47EBC78F23F}" destId="{1AEB5B24-C0CE-4694-AA8D-AE227947C663}" srcOrd="0" destOrd="0" presId="urn:microsoft.com/office/officeart/2018/2/layout/IconVerticalSolidList"/>
    <dgm:cxn modelId="{F249CE38-1287-4058-93FF-944493FDF901}" srcId="{A53D49B9-999C-4700-97E5-EE2F9A05C7B7}" destId="{1DA368C2-B229-4A82-8152-FEC7882A1D57}" srcOrd="2" destOrd="0" parTransId="{FD4F50C7-A4DF-4D3D-92A9-A13A96076951}" sibTransId="{F2DA9232-E065-41A6-8CF7-5A426B0E23F1}"/>
    <dgm:cxn modelId="{34216E9E-6C8E-4FC3-98E8-E76AAC0B4C73}" srcId="{A53D49B9-999C-4700-97E5-EE2F9A05C7B7}" destId="{3969D618-D95B-4E4D-AC9D-C47EBC78F23F}" srcOrd="3" destOrd="0" parTransId="{9D740C58-DAC1-4527-BA3A-A0810555DA3A}" sibTransId="{3DFAA4DA-0D34-497A-BC43-143D65E233B1}"/>
    <dgm:cxn modelId="{B615BCA8-1E94-44E7-93FE-82C53A3D38CE}" type="presOf" srcId="{37BCAD9A-A5BD-4C8E-A896-C62F8898903F}" destId="{FB9C61A8-02E1-4B73-95C9-9A9F3CB0BB72}" srcOrd="0" destOrd="0" presId="urn:microsoft.com/office/officeart/2018/2/layout/IconVerticalSolidList"/>
    <dgm:cxn modelId="{C90D9DAB-F2BC-4B4F-9635-895FA7E29D3F}" srcId="{A53D49B9-999C-4700-97E5-EE2F9A05C7B7}" destId="{37BCAD9A-A5BD-4C8E-A896-C62F8898903F}" srcOrd="0" destOrd="0" parTransId="{E2C6E8AF-7A64-4054-B559-21428183CB69}" sibTransId="{6D1364F5-ED55-4FC0-9BE2-DB2DDC613730}"/>
    <dgm:cxn modelId="{141793E1-1439-437E-BB9F-3FFE6E66F8A8}" type="presOf" srcId="{A53D49B9-999C-4700-97E5-EE2F9A05C7B7}" destId="{A2068CD6-A2DC-4FED-B67D-EBCCAD465DB7}" srcOrd="0" destOrd="0" presId="urn:microsoft.com/office/officeart/2018/2/layout/IconVerticalSolidList"/>
    <dgm:cxn modelId="{C9E4AFEE-BBE2-4AC3-B067-6C2A54E011F8}" srcId="{A53D49B9-999C-4700-97E5-EE2F9A05C7B7}" destId="{C47E9829-CE01-4BB8-9AC8-5B2961EFBA99}" srcOrd="1" destOrd="0" parTransId="{F3C33612-DF7A-4FBD-8862-C029106EF56D}" sibTransId="{46DBB87F-6DA4-4AE2-9AB6-BB9E96DA38A0}"/>
    <dgm:cxn modelId="{483E04FC-E83E-4F9A-B391-C3B9A2B461BE}" type="presOf" srcId="{1DA368C2-B229-4A82-8152-FEC7882A1D57}" destId="{0A58F4E0-F6E7-4F61-BBDB-C0EC30F24659}" srcOrd="0" destOrd="0" presId="urn:microsoft.com/office/officeart/2018/2/layout/IconVerticalSolidList"/>
    <dgm:cxn modelId="{2F013CD4-60F9-4D5C-9F5D-E07DC0F98EB4}" type="presParOf" srcId="{A2068CD6-A2DC-4FED-B67D-EBCCAD465DB7}" destId="{061E047D-61D7-40BC-A1B2-54B1AA6B9C8A}" srcOrd="0" destOrd="0" presId="urn:microsoft.com/office/officeart/2018/2/layout/IconVerticalSolidList"/>
    <dgm:cxn modelId="{C28B3D13-19CD-4138-B3BA-23FF23E90AC8}" type="presParOf" srcId="{061E047D-61D7-40BC-A1B2-54B1AA6B9C8A}" destId="{ADC69424-765B-4FE3-A593-E77502AB9CB9}" srcOrd="0" destOrd="0" presId="urn:microsoft.com/office/officeart/2018/2/layout/IconVerticalSolidList"/>
    <dgm:cxn modelId="{C0843C65-9C98-4F65-9CDD-B85A57405F4F}" type="presParOf" srcId="{061E047D-61D7-40BC-A1B2-54B1AA6B9C8A}" destId="{8B02BFCB-605C-4150-8836-C0CD1CECACCE}" srcOrd="1" destOrd="0" presId="urn:microsoft.com/office/officeart/2018/2/layout/IconVerticalSolidList"/>
    <dgm:cxn modelId="{6293272B-4672-40E0-9352-3BCB91C74230}" type="presParOf" srcId="{061E047D-61D7-40BC-A1B2-54B1AA6B9C8A}" destId="{3657620F-00A6-4201-8D86-3DDA94E85972}" srcOrd="2" destOrd="0" presId="urn:microsoft.com/office/officeart/2018/2/layout/IconVerticalSolidList"/>
    <dgm:cxn modelId="{88955B05-6DBD-4F85-AC6E-6EED9A9E69DA}" type="presParOf" srcId="{061E047D-61D7-40BC-A1B2-54B1AA6B9C8A}" destId="{FB9C61A8-02E1-4B73-95C9-9A9F3CB0BB72}" srcOrd="3" destOrd="0" presId="urn:microsoft.com/office/officeart/2018/2/layout/IconVerticalSolidList"/>
    <dgm:cxn modelId="{7C7103B9-F746-4B98-81E7-3C169055162A}" type="presParOf" srcId="{A2068CD6-A2DC-4FED-B67D-EBCCAD465DB7}" destId="{54D4156B-3AA0-49C1-8E84-E2394AB14ADD}" srcOrd="1" destOrd="0" presId="urn:microsoft.com/office/officeart/2018/2/layout/IconVerticalSolidList"/>
    <dgm:cxn modelId="{132C0B5B-3F27-487E-AE39-CEADFBA58C03}" type="presParOf" srcId="{A2068CD6-A2DC-4FED-B67D-EBCCAD465DB7}" destId="{FB8591D0-C76E-4915-BE2F-877DDCA13CB3}" srcOrd="2" destOrd="0" presId="urn:microsoft.com/office/officeart/2018/2/layout/IconVerticalSolidList"/>
    <dgm:cxn modelId="{29CD2BAD-78C3-4BD4-A410-EE0B4069827B}" type="presParOf" srcId="{FB8591D0-C76E-4915-BE2F-877DDCA13CB3}" destId="{3D5D2F37-92C1-4CCF-BAE6-E37F65E3F455}" srcOrd="0" destOrd="0" presId="urn:microsoft.com/office/officeart/2018/2/layout/IconVerticalSolidList"/>
    <dgm:cxn modelId="{B7EF3B74-7155-4EAC-BBFC-A7B0038E8258}" type="presParOf" srcId="{FB8591D0-C76E-4915-BE2F-877DDCA13CB3}" destId="{99D65AFD-990E-4678-80B1-0015BA096822}" srcOrd="1" destOrd="0" presId="urn:microsoft.com/office/officeart/2018/2/layout/IconVerticalSolidList"/>
    <dgm:cxn modelId="{75D7AD27-BCF8-4A6C-BD27-A5D79E1BC7A9}" type="presParOf" srcId="{FB8591D0-C76E-4915-BE2F-877DDCA13CB3}" destId="{388BF93C-0D37-4189-81B7-BCAA82B2FD75}" srcOrd="2" destOrd="0" presId="urn:microsoft.com/office/officeart/2018/2/layout/IconVerticalSolidList"/>
    <dgm:cxn modelId="{33351DA1-EBCF-4889-9E3C-EDB956825FBD}" type="presParOf" srcId="{FB8591D0-C76E-4915-BE2F-877DDCA13CB3}" destId="{5566416E-29EF-4F77-9E92-4F333C1ED82B}" srcOrd="3" destOrd="0" presId="urn:microsoft.com/office/officeart/2018/2/layout/IconVerticalSolidList"/>
    <dgm:cxn modelId="{785E7F30-A445-4A5A-885C-790572A6538B}" type="presParOf" srcId="{A2068CD6-A2DC-4FED-B67D-EBCCAD465DB7}" destId="{85851C53-89A7-4E97-938F-20A81F8CB442}" srcOrd="3" destOrd="0" presId="urn:microsoft.com/office/officeart/2018/2/layout/IconVerticalSolidList"/>
    <dgm:cxn modelId="{55A00018-E9D2-4BE7-8E18-DF0C79922A97}" type="presParOf" srcId="{A2068CD6-A2DC-4FED-B67D-EBCCAD465DB7}" destId="{F4380952-919A-46EC-8D75-2BD54C7C9D32}" srcOrd="4" destOrd="0" presId="urn:microsoft.com/office/officeart/2018/2/layout/IconVerticalSolidList"/>
    <dgm:cxn modelId="{5F728F25-9067-426B-B44C-B815190B6D01}" type="presParOf" srcId="{F4380952-919A-46EC-8D75-2BD54C7C9D32}" destId="{34E96462-0365-4FA3-97DA-D9802EE5B68E}" srcOrd="0" destOrd="0" presId="urn:microsoft.com/office/officeart/2018/2/layout/IconVerticalSolidList"/>
    <dgm:cxn modelId="{3DA29A79-A0DE-49A2-BECC-EE46186A4444}" type="presParOf" srcId="{F4380952-919A-46EC-8D75-2BD54C7C9D32}" destId="{8D10B66D-29E8-4688-AEEA-AF51530D0986}" srcOrd="1" destOrd="0" presId="urn:microsoft.com/office/officeart/2018/2/layout/IconVerticalSolidList"/>
    <dgm:cxn modelId="{3C9808AF-6E7A-42DA-A0F7-96C715559D71}" type="presParOf" srcId="{F4380952-919A-46EC-8D75-2BD54C7C9D32}" destId="{92C48F8B-61C9-49B8-AC8C-3DEF9675C094}" srcOrd="2" destOrd="0" presId="urn:microsoft.com/office/officeart/2018/2/layout/IconVerticalSolidList"/>
    <dgm:cxn modelId="{96CFD782-4E90-441C-846D-A84EA2FDDDDF}" type="presParOf" srcId="{F4380952-919A-46EC-8D75-2BD54C7C9D32}" destId="{0A58F4E0-F6E7-4F61-BBDB-C0EC30F24659}" srcOrd="3" destOrd="0" presId="urn:microsoft.com/office/officeart/2018/2/layout/IconVerticalSolidList"/>
    <dgm:cxn modelId="{156E0330-9FE2-40C6-BF49-571537DB2EE9}" type="presParOf" srcId="{A2068CD6-A2DC-4FED-B67D-EBCCAD465DB7}" destId="{7D8875A2-B804-4AA8-A2FB-6717EF322506}" srcOrd="5" destOrd="0" presId="urn:microsoft.com/office/officeart/2018/2/layout/IconVerticalSolidList"/>
    <dgm:cxn modelId="{FB54267A-63EA-4099-86D9-96B9A3E8BC15}" type="presParOf" srcId="{A2068CD6-A2DC-4FED-B67D-EBCCAD465DB7}" destId="{161A0851-80A3-4377-83A7-8FAAD6DFF433}" srcOrd="6" destOrd="0" presId="urn:microsoft.com/office/officeart/2018/2/layout/IconVerticalSolidList"/>
    <dgm:cxn modelId="{C3C24A14-5504-46BC-BEB5-8A861D3933F8}" type="presParOf" srcId="{161A0851-80A3-4377-83A7-8FAAD6DFF433}" destId="{60CDA888-5260-40B9-91A7-02FDB2127856}" srcOrd="0" destOrd="0" presId="urn:microsoft.com/office/officeart/2018/2/layout/IconVerticalSolidList"/>
    <dgm:cxn modelId="{4CADD47C-C0F2-4D68-BE3F-F5EB63E5F1FE}" type="presParOf" srcId="{161A0851-80A3-4377-83A7-8FAAD6DFF433}" destId="{98F4143F-3981-4DC1-8B4D-24788AE7A3FC}" srcOrd="1" destOrd="0" presId="urn:microsoft.com/office/officeart/2018/2/layout/IconVerticalSolidList"/>
    <dgm:cxn modelId="{BE40F8A1-60CC-4516-BADC-9644BBD82E51}" type="presParOf" srcId="{161A0851-80A3-4377-83A7-8FAAD6DFF433}" destId="{7701A2EF-7E46-4ACA-82A8-229F4D8A36D9}" srcOrd="2" destOrd="0" presId="urn:microsoft.com/office/officeart/2018/2/layout/IconVerticalSolidList"/>
    <dgm:cxn modelId="{DBB9FCB3-37BF-48FF-959C-417D4869024E}" type="presParOf" srcId="{161A0851-80A3-4377-83A7-8FAAD6DFF433}" destId="{1AEB5B24-C0CE-4694-AA8D-AE227947C66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D38C85-9A0F-4AA6-BA31-3849D5F22B2F}" type="doc">
      <dgm:prSet loTypeId="urn:microsoft.com/office/officeart/2016/7/layout/HorizontalActionList" loCatId="List" qsTypeId="urn:microsoft.com/office/officeart/2005/8/quickstyle/simple5" qsCatId="simple" csTypeId="urn:microsoft.com/office/officeart/2005/8/colors/colorful1" csCatId="colorful"/>
      <dgm:spPr/>
      <dgm:t>
        <a:bodyPr/>
        <a:lstStyle/>
        <a:p>
          <a:endParaRPr lang="en-US"/>
        </a:p>
      </dgm:t>
    </dgm:pt>
    <dgm:pt modelId="{373866C4-D576-4CDF-A6B4-14ACAB51A0E3}">
      <dgm:prSet/>
      <dgm:spPr/>
      <dgm:t>
        <a:bodyPr/>
        <a:lstStyle/>
        <a:p>
          <a:r>
            <a:rPr lang="en-US"/>
            <a:t>Speak</a:t>
          </a:r>
        </a:p>
      </dgm:t>
    </dgm:pt>
    <dgm:pt modelId="{D822857E-9AEF-4A2A-AC2C-34E12CB09A49}" type="parTrans" cxnId="{E89F1888-E0B1-4927-A6DE-05E7808DC951}">
      <dgm:prSet/>
      <dgm:spPr/>
      <dgm:t>
        <a:bodyPr/>
        <a:lstStyle/>
        <a:p>
          <a:endParaRPr lang="en-US"/>
        </a:p>
      </dgm:t>
    </dgm:pt>
    <dgm:pt modelId="{8E18DD29-C526-4B7B-A91A-907DA0CC38F9}" type="sibTrans" cxnId="{E89F1888-E0B1-4927-A6DE-05E7808DC951}">
      <dgm:prSet/>
      <dgm:spPr/>
      <dgm:t>
        <a:bodyPr/>
        <a:lstStyle/>
        <a:p>
          <a:endParaRPr lang="en-US"/>
        </a:p>
      </dgm:t>
    </dgm:pt>
    <dgm:pt modelId="{CDB813BD-1CB1-4C2A-8781-717A8825A2AE}">
      <dgm:prSet/>
      <dgm:spPr/>
      <dgm:t>
        <a:bodyPr/>
        <a:lstStyle/>
        <a:p>
          <a:r>
            <a:rPr lang="en-US"/>
            <a:t>Speak with your collaborators</a:t>
          </a:r>
        </a:p>
      </dgm:t>
    </dgm:pt>
    <dgm:pt modelId="{9070850A-2DBB-43F7-9D91-BB9A30B91166}" type="parTrans" cxnId="{7F8B35C4-40CD-4814-8AD3-C2EC0D3EC75A}">
      <dgm:prSet/>
      <dgm:spPr/>
      <dgm:t>
        <a:bodyPr/>
        <a:lstStyle/>
        <a:p>
          <a:endParaRPr lang="en-US"/>
        </a:p>
      </dgm:t>
    </dgm:pt>
    <dgm:pt modelId="{FA2F92AE-C215-4D72-9176-F17A32653484}" type="sibTrans" cxnId="{7F8B35C4-40CD-4814-8AD3-C2EC0D3EC75A}">
      <dgm:prSet/>
      <dgm:spPr/>
      <dgm:t>
        <a:bodyPr/>
        <a:lstStyle/>
        <a:p>
          <a:endParaRPr lang="en-US"/>
        </a:p>
      </dgm:t>
    </dgm:pt>
    <dgm:pt modelId="{01219260-8024-4A24-A4CD-038F4B693418}">
      <dgm:prSet/>
      <dgm:spPr/>
      <dgm:t>
        <a:bodyPr/>
        <a:lstStyle/>
        <a:p>
          <a:r>
            <a:rPr lang="en-US"/>
            <a:t>Speak</a:t>
          </a:r>
        </a:p>
      </dgm:t>
    </dgm:pt>
    <dgm:pt modelId="{4B069D4C-B336-4FF7-A439-599BAF2BCA92}" type="parTrans" cxnId="{B09D8671-983D-4118-89E1-59552D9C8D0D}">
      <dgm:prSet/>
      <dgm:spPr/>
      <dgm:t>
        <a:bodyPr/>
        <a:lstStyle/>
        <a:p>
          <a:endParaRPr lang="en-US"/>
        </a:p>
      </dgm:t>
    </dgm:pt>
    <dgm:pt modelId="{67AA0126-DB4C-46C3-9F57-79D30DF1641B}" type="sibTrans" cxnId="{B09D8671-983D-4118-89E1-59552D9C8D0D}">
      <dgm:prSet/>
      <dgm:spPr/>
      <dgm:t>
        <a:bodyPr/>
        <a:lstStyle/>
        <a:p>
          <a:endParaRPr lang="en-US"/>
        </a:p>
      </dgm:t>
    </dgm:pt>
    <dgm:pt modelId="{92DF4FCC-6075-499E-A489-A8963FF9926B}">
      <dgm:prSet/>
      <dgm:spPr/>
      <dgm:t>
        <a:bodyPr/>
        <a:lstStyle/>
        <a:p>
          <a:r>
            <a:rPr lang="en-US"/>
            <a:t>Speak with your mentors/supervisors</a:t>
          </a:r>
        </a:p>
      </dgm:t>
    </dgm:pt>
    <dgm:pt modelId="{CBF11AF4-5D5C-4646-9D8D-DBC083FB50D8}" type="parTrans" cxnId="{B9ED610F-EA75-412E-8493-F9FBE1218CA7}">
      <dgm:prSet/>
      <dgm:spPr/>
      <dgm:t>
        <a:bodyPr/>
        <a:lstStyle/>
        <a:p>
          <a:endParaRPr lang="en-US"/>
        </a:p>
      </dgm:t>
    </dgm:pt>
    <dgm:pt modelId="{06AA759F-A725-4235-A989-925679B6045E}" type="sibTrans" cxnId="{B9ED610F-EA75-412E-8493-F9FBE1218CA7}">
      <dgm:prSet/>
      <dgm:spPr/>
      <dgm:t>
        <a:bodyPr/>
        <a:lstStyle/>
        <a:p>
          <a:endParaRPr lang="en-US"/>
        </a:p>
      </dgm:t>
    </dgm:pt>
    <dgm:pt modelId="{C3001DA6-34E9-4B3F-B9F8-83C07D534F81}">
      <dgm:prSet/>
      <dgm:spPr/>
      <dgm:t>
        <a:bodyPr/>
        <a:lstStyle/>
        <a:p>
          <a:r>
            <a:rPr lang="en-US"/>
            <a:t>Speak</a:t>
          </a:r>
        </a:p>
      </dgm:t>
    </dgm:pt>
    <dgm:pt modelId="{0A080321-8C3A-4343-B74B-900F8164F5DB}" type="parTrans" cxnId="{4BED2475-9523-4A75-B9B7-3FF7DCB1DF9E}">
      <dgm:prSet/>
      <dgm:spPr/>
      <dgm:t>
        <a:bodyPr/>
        <a:lstStyle/>
        <a:p>
          <a:endParaRPr lang="en-US"/>
        </a:p>
      </dgm:t>
    </dgm:pt>
    <dgm:pt modelId="{BD6EA9C9-9097-4A1D-8884-19BD30617F98}" type="sibTrans" cxnId="{4BED2475-9523-4A75-B9B7-3FF7DCB1DF9E}">
      <dgm:prSet/>
      <dgm:spPr/>
      <dgm:t>
        <a:bodyPr/>
        <a:lstStyle/>
        <a:p>
          <a:endParaRPr lang="en-US"/>
        </a:p>
      </dgm:t>
    </dgm:pt>
    <dgm:pt modelId="{EEA84308-469B-4528-AEF4-58CE29942607}">
      <dgm:prSet/>
      <dgm:spPr/>
      <dgm:t>
        <a:bodyPr/>
        <a:lstStyle/>
        <a:p>
          <a:r>
            <a:rPr lang="en-US"/>
            <a:t>Speak with ethics officers</a:t>
          </a:r>
        </a:p>
      </dgm:t>
    </dgm:pt>
    <dgm:pt modelId="{9F1ED696-D61F-41F3-9AD1-5024A00C1CBD}" type="parTrans" cxnId="{26328A10-D84F-4201-B9B2-A4AF8DAC3420}">
      <dgm:prSet/>
      <dgm:spPr/>
      <dgm:t>
        <a:bodyPr/>
        <a:lstStyle/>
        <a:p>
          <a:endParaRPr lang="en-US"/>
        </a:p>
      </dgm:t>
    </dgm:pt>
    <dgm:pt modelId="{45200C02-65CF-4E90-9BFD-D6106A67E01D}" type="sibTrans" cxnId="{26328A10-D84F-4201-B9B2-A4AF8DAC3420}">
      <dgm:prSet/>
      <dgm:spPr/>
      <dgm:t>
        <a:bodyPr/>
        <a:lstStyle/>
        <a:p>
          <a:endParaRPr lang="en-US"/>
        </a:p>
      </dgm:t>
    </dgm:pt>
    <dgm:pt modelId="{1450A8C2-F112-48CA-A312-B65B121645F9}" type="pres">
      <dgm:prSet presAssocID="{49D38C85-9A0F-4AA6-BA31-3849D5F22B2F}" presName="Name0" presStyleCnt="0">
        <dgm:presLayoutVars>
          <dgm:dir/>
          <dgm:animLvl val="lvl"/>
          <dgm:resizeHandles val="exact"/>
        </dgm:presLayoutVars>
      </dgm:prSet>
      <dgm:spPr/>
    </dgm:pt>
    <dgm:pt modelId="{168296ED-6C69-40CD-AE15-D658D80568B7}" type="pres">
      <dgm:prSet presAssocID="{373866C4-D576-4CDF-A6B4-14ACAB51A0E3}" presName="composite" presStyleCnt="0"/>
      <dgm:spPr/>
    </dgm:pt>
    <dgm:pt modelId="{E0E21EC1-4307-4C7A-8664-2600C9BCEC67}" type="pres">
      <dgm:prSet presAssocID="{373866C4-D576-4CDF-A6B4-14ACAB51A0E3}" presName="parTx" presStyleLbl="alignNode1" presStyleIdx="0" presStyleCnt="3">
        <dgm:presLayoutVars>
          <dgm:chMax val="0"/>
          <dgm:chPref val="0"/>
        </dgm:presLayoutVars>
      </dgm:prSet>
      <dgm:spPr/>
    </dgm:pt>
    <dgm:pt modelId="{A69E6101-A57E-4D8B-8A84-8F463A1F7B66}" type="pres">
      <dgm:prSet presAssocID="{373866C4-D576-4CDF-A6B4-14ACAB51A0E3}" presName="desTx" presStyleLbl="alignAccFollowNode1" presStyleIdx="0" presStyleCnt="3">
        <dgm:presLayoutVars/>
      </dgm:prSet>
      <dgm:spPr/>
    </dgm:pt>
    <dgm:pt modelId="{E7DFBCB2-FB95-49D8-91D9-8C1C56E6735F}" type="pres">
      <dgm:prSet presAssocID="{8E18DD29-C526-4B7B-A91A-907DA0CC38F9}" presName="space" presStyleCnt="0"/>
      <dgm:spPr/>
    </dgm:pt>
    <dgm:pt modelId="{66E401B0-F00B-46E5-8CB7-3481936B3712}" type="pres">
      <dgm:prSet presAssocID="{01219260-8024-4A24-A4CD-038F4B693418}" presName="composite" presStyleCnt="0"/>
      <dgm:spPr/>
    </dgm:pt>
    <dgm:pt modelId="{8112B4A5-F6BE-4961-8AA2-C209E7D84E2A}" type="pres">
      <dgm:prSet presAssocID="{01219260-8024-4A24-A4CD-038F4B693418}" presName="parTx" presStyleLbl="alignNode1" presStyleIdx="1" presStyleCnt="3">
        <dgm:presLayoutVars>
          <dgm:chMax val="0"/>
          <dgm:chPref val="0"/>
        </dgm:presLayoutVars>
      </dgm:prSet>
      <dgm:spPr/>
    </dgm:pt>
    <dgm:pt modelId="{1A999ADD-6515-4A5C-ACDC-26BB42CED262}" type="pres">
      <dgm:prSet presAssocID="{01219260-8024-4A24-A4CD-038F4B693418}" presName="desTx" presStyleLbl="alignAccFollowNode1" presStyleIdx="1" presStyleCnt="3">
        <dgm:presLayoutVars/>
      </dgm:prSet>
      <dgm:spPr/>
    </dgm:pt>
    <dgm:pt modelId="{B30D47DE-2032-486B-969A-EF9A0C1A7470}" type="pres">
      <dgm:prSet presAssocID="{67AA0126-DB4C-46C3-9F57-79D30DF1641B}" presName="space" presStyleCnt="0"/>
      <dgm:spPr/>
    </dgm:pt>
    <dgm:pt modelId="{69130CB4-C5C0-4EB1-A86D-6FEB7EBA93A3}" type="pres">
      <dgm:prSet presAssocID="{C3001DA6-34E9-4B3F-B9F8-83C07D534F81}" presName="composite" presStyleCnt="0"/>
      <dgm:spPr/>
    </dgm:pt>
    <dgm:pt modelId="{D397E499-3641-4302-A18D-E931AE65F462}" type="pres">
      <dgm:prSet presAssocID="{C3001DA6-34E9-4B3F-B9F8-83C07D534F81}" presName="parTx" presStyleLbl="alignNode1" presStyleIdx="2" presStyleCnt="3">
        <dgm:presLayoutVars>
          <dgm:chMax val="0"/>
          <dgm:chPref val="0"/>
        </dgm:presLayoutVars>
      </dgm:prSet>
      <dgm:spPr/>
    </dgm:pt>
    <dgm:pt modelId="{C3BAD006-D687-4AC5-B519-6EBCA324B351}" type="pres">
      <dgm:prSet presAssocID="{C3001DA6-34E9-4B3F-B9F8-83C07D534F81}" presName="desTx" presStyleLbl="alignAccFollowNode1" presStyleIdx="2" presStyleCnt="3">
        <dgm:presLayoutVars/>
      </dgm:prSet>
      <dgm:spPr/>
    </dgm:pt>
  </dgm:ptLst>
  <dgm:cxnLst>
    <dgm:cxn modelId="{B9ED610F-EA75-412E-8493-F9FBE1218CA7}" srcId="{01219260-8024-4A24-A4CD-038F4B693418}" destId="{92DF4FCC-6075-499E-A489-A8963FF9926B}" srcOrd="0" destOrd="0" parTransId="{CBF11AF4-5D5C-4646-9D8D-DBC083FB50D8}" sibTransId="{06AA759F-A725-4235-A989-925679B6045E}"/>
    <dgm:cxn modelId="{26328A10-D84F-4201-B9B2-A4AF8DAC3420}" srcId="{C3001DA6-34E9-4B3F-B9F8-83C07D534F81}" destId="{EEA84308-469B-4528-AEF4-58CE29942607}" srcOrd="0" destOrd="0" parTransId="{9F1ED696-D61F-41F3-9AD1-5024A00C1CBD}" sibTransId="{45200C02-65CF-4E90-9BFD-D6106A67E01D}"/>
    <dgm:cxn modelId="{BDCFEC4E-E5AE-464E-8EE1-FB5A1C6D4A38}" type="presOf" srcId="{92DF4FCC-6075-499E-A489-A8963FF9926B}" destId="{1A999ADD-6515-4A5C-ACDC-26BB42CED262}" srcOrd="0" destOrd="0" presId="urn:microsoft.com/office/officeart/2016/7/layout/HorizontalActionList"/>
    <dgm:cxn modelId="{B09D8671-983D-4118-89E1-59552D9C8D0D}" srcId="{49D38C85-9A0F-4AA6-BA31-3849D5F22B2F}" destId="{01219260-8024-4A24-A4CD-038F4B693418}" srcOrd="1" destOrd="0" parTransId="{4B069D4C-B336-4FF7-A439-599BAF2BCA92}" sibTransId="{67AA0126-DB4C-46C3-9F57-79D30DF1641B}"/>
    <dgm:cxn modelId="{4BED2475-9523-4A75-B9B7-3FF7DCB1DF9E}" srcId="{49D38C85-9A0F-4AA6-BA31-3849D5F22B2F}" destId="{C3001DA6-34E9-4B3F-B9F8-83C07D534F81}" srcOrd="2" destOrd="0" parTransId="{0A080321-8C3A-4343-B74B-900F8164F5DB}" sibTransId="{BD6EA9C9-9097-4A1D-8884-19BD30617F98}"/>
    <dgm:cxn modelId="{E89F1888-E0B1-4927-A6DE-05E7808DC951}" srcId="{49D38C85-9A0F-4AA6-BA31-3849D5F22B2F}" destId="{373866C4-D576-4CDF-A6B4-14ACAB51A0E3}" srcOrd="0" destOrd="0" parTransId="{D822857E-9AEF-4A2A-AC2C-34E12CB09A49}" sibTransId="{8E18DD29-C526-4B7B-A91A-907DA0CC38F9}"/>
    <dgm:cxn modelId="{6A7EA5AB-AC5C-4E50-BC05-4622C4CF4D50}" type="presOf" srcId="{CDB813BD-1CB1-4C2A-8781-717A8825A2AE}" destId="{A69E6101-A57E-4D8B-8A84-8F463A1F7B66}" srcOrd="0" destOrd="0" presId="urn:microsoft.com/office/officeart/2016/7/layout/HorizontalActionList"/>
    <dgm:cxn modelId="{E5674CAD-CD72-4CA9-B259-DB5125C1C208}" type="presOf" srcId="{01219260-8024-4A24-A4CD-038F4B693418}" destId="{8112B4A5-F6BE-4961-8AA2-C209E7D84E2A}" srcOrd="0" destOrd="0" presId="urn:microsoft.com/office/officeart/2016/7/layout/HorizontalActionList"/>
    <dgm:cxn modelId="{7F8B35C4-40CD-4814-8AD3-C2EC0D3EC75A}" srcId="{373866C4-D576-4CDF-A6B4-14ACAB51A0E3}" destId="{CDB813BD-1CB1-4C2A-8781-717A8825A2AE}" srcOrd="0" destOrd="0" parTransId="{9070850A-2DBB-43F7-9D91-BB9A30B91166}" sibTransId="{FA2F92AE-C215-4D72-9176-F17A32653484}"/>
    <dgm:cxn modelId="{0EAE4AD0-BB06-423B-9517-7756AAD1783D}" type="presOf" srcId="{C3001DA6-34E9-4B3F-B9F8-83C07D534F81}" destId="{D397E499-3641-4302-A18D-E931AE65F462}" srcOrd="0" destOrd="0" presId="urn:microsoft.com/office/officeart/2016/7/layout/HorizontalActionList"/>
    <dgm:cxn modelId="{C5AE48D1-CD79-4E00-95D2-13F7A0C801E8}" type="presOf" srcId="{49D38C85-9A0F-4AA6-BA31-3849D5F22B2F}" destId="{1450A8C2-F112-48CA-A312-B65B121645F9}" srcOrd="0" destOrd="0" presId="urn:microsoft.com/office/officeart/2016/7/layout/HorizontalActionList"/>
    <dgm:cxn modelId="{3BBD4BF5-82AF-48C3-9E58-3C123A5D2C77}" type="presOf" srcId="{373866C4-D576-4CDF-A6B4-14ACAB51A0E3}" destId="{E0E21EC1-4307-4C7A-8664-2600C9BCEC67}" srcOrd="0" destOrd="0" presId="urn:microsoft.com/office/officeart/2016/7/layout/HorizontalActionList"/>
    <dgm:cxn modelId="{F2C4E5F8-F4FE-48D0-B12E-3AB950D986DE}" type="presOf" srcId="{EEA84308-469B-4528-AEF4-58CE29942607}" destId="{C3BAD006-D687-4AC5-B519-6EBCA324B351}" srcOrd="0" destOrd="0" presId="urn:microsoft.com/office/officeart/2016/7/layout/HorizontalActionList"/>
    <dgm:cxn modelId="{2F779A82-C86F-4494-96E0-64449AA1B4A6}" type="presParOf" srcId="{1450A8C2-F112-48CA-A312-B65B121645F9}" destId="{168296ED-6C69-40CD-AE15-D658D80568B7}" srcOrd="0" destOrd="0" presId="urn:microsoft.com/office/officeart/2016/7/layout/HorizontalActionList"/>
    <dgm:cxn modelId="{FB4B666D-7536-4982-AF23-58DFEBFBE9E7}" type="presParOf" srcId="{168296ED-6C69-40CD-AE15-D658D80568B7}" destId="{E0E21EC1-4307-4C7A-8664-2600C9BCEC67}" srcOrd="0" destOrd="0" presId="urn:microsoft.com/office/officeart/2016/7/layout/HorizontalActionList"/>
    <dgm:cxn modelId="{FA6DBBE1-7FA5-4FBC-B613-EF80A18A8B8D}" type="presParOf" srcId="{168296ED-6C69-40CD-AE15-D658D80568B7}" destId="{A69E6101-A57E-4D8B-8A84-8F463A1F7B66}" srcOrd="1" destOrd="0" presId="urn:microsoft.com/office/officeart/2016/7/layout/HorizontalActionList"/>
    <dgm:cxn modelId="{7E0CCD92-28E5-4DD0-A397-E88D67139D13}" type="presParOf" srcId="{1450A8C2-F112-48CA-A312-B65B121645F9}" destId="{E7DFBCB2-FB95-49D8-91D9-8C1C56E6735F}" srcOrd="1" destOrd="0" presId="urn:microsoft.com/office/officeart/2016/7/layout/HorizontalActionList"/>
    <dgm:cxn modelId="{353BC0A8-DC0F-4910-AEE2-9500B1323A6C}" type="presParOf" srcId="{1450A8C2-F112-48CA-A312-B65B121645F9}" destId="{66E401B0-F00B-46E5-8CB7-3481936B3712}" srcOrd="2" destOrd="0" presId="urn:microsoft.com/office/officeart/2016/7/layout/HorizontalActionList"/>
    <dgm:cxn modelId="{B3504FD7-FAAC-4000-80A0-64B26217FA48}" type="presParOf" srcId="{66E401B0-F00B-46E5-8CB7-3481936B3712}" destId="{8112B4A5-F6BE-4961-8AA2-C209E7D84E2A}" srcOrd="0" destOrd="0" presId="urn:microsoft.com/office/officeart/2016/7/layout/HorizontalActionList"/>
    <dgm:cxn modelId="{F99BC60B-0CFE-4FF9-BFCE-747D6BFAC62B}" type="presParOf" srcId="{66E401B0-F00B-46E5-8CB7-3481936B3712}" destId="{1A999ADD-6515-4A5C-ACDC-26BB42CED262}" srcOrd="1" destOrd="0" presId="urn:microsoft.com/office/officeart/2016/7/layout/HorizontalActionList"/>
    <dgm:cxn modelId="{BA47B7E2-0FDA-4BDF-989F-6C87A654379D}" type="presParOf" srcId="{1450A8C2-F112-48CA-A312-B65B121645F9}" destId="{B30D47DE-2032-486B-969A-EF9A0C1A7470}" srcOrd="3" destOrd="0" presId="urn:microsoft.com/office/officeart/2016/7/layout/HorizontalActionList"/>
    <dgm:cxn modelId="{EB408923-EE57-46CE-8C4D-6793A51E8952}" type="presParOf" srcId="{1450A8C2-F112-48CA-A312-B65B121645F9}" destId="{69130CB4-C5C0-4EB1-A86D-6FEB7EBA93A3}" srcOrd="4" destOrd="0" presId="urn:microsoft.com/office/officeart/2016/7/layout/HorizontalActionList"/>
    <dgm:cxn modelId="{03C3C6EF-296C-4C60-9ADD-A2E97E9B3F31}" type="presParOf" srcId="{69130CB4-C5C0-4EB1-A86D-6FEB7EBA93A3}" destId="{D397E499-3641-4302-A18D-E931AE65F462}" srcOrd="0" destOrd="0" presId="urn:microsoft.com/office/officeart/2016/7/layout/HorizontalActionList"/>
    <dgm:cxn modelId="{86E7C020-27CC-42D5-B688-97A26C76D2A8}" type="presParOf" srcId="{69130CB4-C5C0-4EB1-A86D-6FEB7EBA93A3}" destId="{C3BAD006-D687-4AC5-B519-6EBCA324B351}" srcOrd="1" destOrd="0" presId="urn:microsoft.com/office/officeart/2016/7/layout/Horizontal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9A7D22-E9DB-49BB-8626-1D514A0EE8A6}"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253166A-081A-4BD2-B31F-B98446860F47}">
      <dgm:prSet/>
      <dgm:spPr/>
      <dgm:t>
        <a:bodyPr/>
        <a:lstStyle/>
        <a:p>
          <a:pPr>
            <a:defRPr cap="all"/>
          </a:pPr>
          <a:r>
            <a:rPr lang="en-US"/>
            <a:t>Communication</a:t>
          </a:r>
        </a:p>
      </dgm:t>
    </dgm:pt>
    <dgm:pt modelId="{BFE3B73A-19FF-494E-8315-7484A5505290}" type="parTrans" cxnId="{10DED28F-483F-40EA-A4AB-00427822C031}">
      <dgm:prSet/>
      <dgm:spPr/>
      <dgm:t>
        <a:bodyPr/>
        <a:lstStyle/>
        <a:p>
          <a:endParaRPr lang="en-US"/>
        </a:p>
      </dgm:t>
    </dgm:pt>
    <dgm:pt modelId="{6F66BC90-9E7C-4D8D-8AB5-87A5DC16D2AB}" type="sibTrans" cxnId="{10DED28F-483F-40EA-A4AB-00427822C031}">
      <dgm:prSet/>
      <dgm:spPr/>
      <dgm:t>
        <a:bodyPr/>
        <a:lstStyle/>
        <a:p>
          <a:endParaRPr lang="en-US"/>
        </a:p>
      </dgm:t>
    </dgm:pt>
    <dgm:pt modelId="{D763AA6E-D00F-4EE0-8A1F-9773A6C71D0F}">
      <dgm:prSet/>
      <dgm:spPr/>
      <dgm:t>
        <a:bodyPr/>
        <a:lstStyle/>
        <a:p>
          <a:pPr>
            <a:defRPr cap="all"/>
          </a:pPr>
          <a:r>
            <a:rPr lang="en-US"/>
            <a:t>Clarity </a:t>
          </a:r>
        </a:p>
      </dgm:t>
    </dgm:pt>
    <dgm:pt modelId="{09C7795D-8AB9-43C4-ADAC-DD95999A80E2}" type="parTrans" cxnId="{323D0640-4BEC-4C6C-A492-28682D940F1A}">
      <dgm:prSet/>
      <dgm:spPr/>
      <dgm:t>
        <a:bodyPr/>
        <a:lstStyle/>
        <a:p>
          <a:endParaRPr lang="en-US"/>
        </a:p>
      </dgm:t>
    </dgm:pt>
    <dgm:pt modelId="{35A2D543-6606-4836-8658-732F9498EC09}" type="sibTrans" cxnId="{323D0640-4BEC-4C6C-A492-28682D940F1A}">
      <dgm:prSet/>
      <dgm:spPr/>
      <dgm:t>
        <a:bodyPr/>
        <a:lstStyle/>
        <a:p>
          <a:endParaRPr lang="en-US"/>
        </a:p>
      </dgm:t>
    </dgm:pt>
    <dgm:pt modelId="{CE019F6C-50D6-43E1-8822-244383FE52A6}">
      <dgm:prSet/>
      <dgm:spPr/>
      <dgm:t>
        <a:bodyPr/>
        <a:lstStyle/>
        <a:p>
          <a:pPr>
            <a:defRPr cap="all"/>
          </a:pPr>
          <a:r>
            <a:rPr lang="en-US"/>
            <a:t>Commitment</a:t>
          </a:r>
        </a:p>
      </dgm:t>
    </dgm:pt>
    <dgm:pt modelId="{F5ECB351-DB14-45C3-8F52-8F14C25991E5}" type="parTrans" cxnId="{DADF0459-5F3C-4C2F-8230-6E9C9C855AE1}">
      <dgm:prSet/>
      <dgm:spPr/>
      <dgm:t>
        <a:bodyPr/>
        <a:lstStyle/>
        <a:p>
          <a:endParaRPr lang="en-US"/>
        </a:p>
      </dgm:t>
    </dgm:pt>
    <dgm:pt modelId="{03087351-409A-48BA-A27B-769A791BF9E2}" type="sibTrans" cxnId="{DADF0459-5F3C-4C2F-8230-6E9C9C855AE1}">
      <dgm:prSet/>
      <dgm:spPr/>
      <dgm:t>
        <a:bodyPr/>
        <a:lstStyle/>
        <a:p>
          <a:endParaRPr lang="en-US"/>
        </a:p>
      </dgm:t>
    </dgm:pt>
    <dgm:pt modelId="{BDEDDD1A-4D5B-476A-8C52-5F6261F8BDBA}" type="pres">
      <dgm:prSet presAssocID="{6A9A7D22-E9DB-49BB-8626-1D514A0EE8A6}" presName="root" presStyleCnt="0">
        <dgm:presLayoutVars>
          <dgm:dir/>
          <dgm:resizeHandles val="exact"/>
        </dgm:presLayoutVars>
      </dgm:prSet>
      <dgm:spPr/>
    </dgm:pt>
    <dgm:pt modelId="{89F5DCC5-56E6-4B5F-B779-8F11A69FD8E4}" type="pres">
      <dgm:prSet presAssocID="{6253166A-081A-4BD2-B31F-B98446860F47}" presName="compNode" presStyleCnt="0"/>
      <dgm:spPr/>
    </dgm:pt>
    <dgm:pt modelId="{8DD62715-2BF0-4A43-9B4B-3E126E893583}" type="pres">
      <dgm:prSet presAssocID="{6253166A-081A-4BD2-B31F-B98446860F47}" presName="iconBgRect" presStyleLbl="bgShp" presStyleIdx="0" presStyleCnt="3"/>
      <dgm:spPr>
        <a:prstGeom prst="round2DiagRect">
          <a:avLst>
            <a:gd name="adj1" fmla="val 29727"/>
            <a:gd name="adj2" fmla="val 0"/>
          </a:avLst>
        </a:prstGeom>
      </dgm:spPr>
    </dgm:pt>
    <dgm:pt modelId="{C4454C4B-3D56-4FC7-86CF-C05003305D9A}" type="pres">
      <dgm:prSet presAssocID="{6253166A-081A-4BD2-B31F-B98446860F4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lephone"/>
        </a:ext>
      </dgm:extLst>
    </dgm:pt>
    <dgm:pt modelId="{1244D4D3-ADAE-4724-B154-1F8A1D8BE44C}" type="pres">
      <dgm:prSet presAssocID="{6253166A-081A-4BD2-B31F-B98446860F47}" presName="spaceRect" presStyleCnt="0"/>
      <dgm:spPr/>
    </dgm:pt>
    <dgm:pt modelId="{F6434D82-4AF7-450C-B65B-9DD7D5B0473B}" type="pres">
      <dgm:prSet presAssocID="{6253166A-081A-4BD2-B31F-B98446860F47}" presName="textRect" presStyleLbl="revTx" presStyleIdx="0" presStyleCnt="3">
        <dgm:presLayoutVars>
          <dgm:chMax val="1"/>
          <dgm:chPref val="1"/>
        </dgm:presLayoutVars>
      </dgm:prSet>
      <dgm:spPr/>
    </dgm:pt>
    <dgm:pt modelId="{014D8718-F516-455D-89F9-CAB53E929491}" type="pres">
      <dgm:prSet presAssocID="{6F66BC90-9E7C-4D8D-8AB5-87A5DC16D2AB}" presName="sibTrans" presStyleCnt="0"/>
      <dgm:spPr/>
    </dgm:pt>
    <dgm:pt modelId="{4E0667F5-FB59-4AD5-B817-790E78975D18}" type="pres">
      <dgm:prSet presAssocID="{D763AA6E-D00F-4EE0-8A1F-9773A6C71D0F}" presName="compNode" presStyleCnt="0"/>
      <dgm:spPr/>
    </dgm:pt>
    <dgm:pt modelId="{071B7DB0-0BAE-4DD1-BB4B-FF45EE6C920F}" type="pres">
      <dgm:prSet presAssocID="{D763AA6E-D00F-4EE0-8A1F-9773A6C71D0F}" presName="iconBgRect" presStyleLbl="bgShp" presStyleIdx="1" presStyleCnt="3"/>
      <dgm:spPr>
        <a:prstGeom prst="round2DiagRect">
          <a:avLst>
            <a:gd name="adj1" fmla="val 29727"/>
            <a:gd name="adj2" fmla="val 0"/>
          </a:avLst>
        </a:prstGeom>
      </dgm:spPr>
    </dgm:pt>
    <dgm:pt modelId="{811DA139-0148-4DFE-8E80-F530C44F1DDF}" type="pres">
      <dgm:prSet presAssocID="{D763AA6E-D00F-4EE0-8A1F-9773A6C71D0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179EEBE-B094-464F-B878-6D6B93C68811}" type="pres">
      <dgm:prSet presAssocID="{D763AA6E-D00F-4EE0-8A1F-9773A6C71D0F}" presName="spaceRect" presStyleCnt="0"/>
      <dgm:spPr/>
    </dgm:pt>
    <dgm:pt modelId="{E8231D54-95D9-4532-89EB-9E7BA1185376}" type="pres">
      <dgm:prSet presAssocID="{D763AA6E-D00F-4EE0-8A1F-9773A6C71D0F}" presName="textRect" presStyleLbl="revTx" presStyleIdx="1" presStyleCnt="3">
        <dgm:presLayoutVars>
          <dgm:chMax val="1"/>
          <dgm:chPref val="1"/>
        </dgm:presLayoutVars>
      </dgm:prSet>
      <dgm:spPr/>
    </dgm:pt>
    <dgm:pt modelId="{47F8034E-A5EC-4242-A08F-BA92DFBD6074}" type="pres">
      <dgm:prSet presAssocID="{35A2D543-6606-4836-8658-732F9498EC09}" presName="sibTrans" presStyleCnt="0"/>
      <dgm:spPr/>
    </dgm:pt>
    <dgm:pt modelId="{EDA03071-C048-4EE8-8FBC-22943620B931}" type="pres">
      <dgm:prSet presAssocID="{CE019F6C-50D6-43E1-8822-244383FE52A6}" presName="compNode" presStyleCnt="0"/>
      <dgm:spPr/>
    </dgm:pt>
    <dgm:pt modelId="{09742794-39D8-4E6F-9F03-381785CF7573}" type="pres">
      <dgm:prSet presAssocID="{CE019F6C-50D6-43E1-8822-244383FE52A6}" presName="iconBgRect" presStyleLbl="bgShp" presStyleIdx="2" presStyleCnt="3"/>
      <dgm:spPr>
        <a:prstGeom prst="round2DiagRect">
          <a:avLst>
            <a:gd name="adj1" fmla="val 29727"/>
            <a:gd name="adj2" fmla="val 0"/>
          </a:avLst>
        </a:prstGeom>
      </dgm:spPr>
    </dgm:pt>
    <dgm:pt modelId="{2ABDE1E8-E329-422C-BC46-4BB9B34B3D43}" type="pres">
      <dgm:prSet presAssocID="{CE019F6C-50D6-43E1-8822-244383FE52A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84FB4DF1-6093-4509-989A-10CFD0545D49}" type="pres">
      <dgm:prSet presAssocID="{CE019F6C-50D6-43E1-8822-244383FE52A6}" presName="spaceRect" presStyleCnt="0"/>
      <dgm:spPr/>
    </dgm:pt>
    <dgm:pt modelId="{5CC805E9-FBA4-4C89-B2AB-7EB24AD83B09}" type="pres">
      <dgm:prSet presAssocID="{CE019F6C-50D6-43E1-8822-244383FE52A6}" presName="textRect" presStyleLbl="revTx" presStyleIdx="2" presStyleCnt="3">
        <dgm:presLayoutVars>
          <dgm:chMax val="1"/>
          <dgm:chPref val="1"/>
        </dgm:presLayoutVars>
      </dgm:prSet>
      <dgm:spPr/>
    </dgm:pt>
  </dgm:ptLst>
  <dgm:cxnLst>
    <dgm:cxn modelId="{375A892F-8037-4608-9F16-1D2E057B26FD}" type="presOf" srcId="{D763AA6E-D00F-4EE0-8A1F-9773A6C71D0F}" destId="{E8231D54-95D9-4532-89EB-9E7BA1185376}" srcOrd="0" destOrd="0" presId="urn:microsoft.com/office/officeart/2018/5/layout/IconLeafLabelList"/>
    <dgm:cxn modelId="{628A2132-33BA-44AF-86C6-164DD2EC85B6}" type="presOf" srcId="{6253166A-081A-4BD2-B31F-B98446860F47}" destId="{F6434D82-4AF7-450C-B65B-9DD7D5B0473B}" srcOrd="0" destOrd="0" presId="urn:microsoft.com/office/officeart/2018/5/layout/IconLeafLabelList"/>
    <dgm:cxn modelId="{323D0640-4BEC-4C6C-A492-28682D940F1A}" srcId="{6A9A7D22-E9DB-49BB-8626-1D514A0EE8A6}" destId="{D763AA6E-D00F-4EE0-8A1F-9773A6C71D0F}" srcOrd="1" destOrd="0" parTransId="{09C7795D-8AB9-43C4-ADAC-DD95999A80E2}" sibTransId="{35A2D543-6606-4836-8658-732F9498EC09}"/>
    <dgm:cxn modelId="{0D34CC51-7C0B-43AD-A404-93BA4B2BE57C}" type="presOf" srcId="{CE019F6C-50D6-43E1-8822-244383FE52A6}" destId="{5CC805E9-FBA4-4C89-B2AB-7EB24AD83B09}" srcOrd="0" destOrd="0" presId="urn:microsoft.com/office/officeart/2018/5/layout/IconLeafLabelList"/>
    <dgm:cxn modelId="{DADF0459-5F3C-4C2F-8230-6E9C9C855AE1}" srcId="{6A9A7D22-E9DB-49BB-8626-1D514A0EE8A6}" destId="{CE019F6C-50D6-43E1-8822-244383FE52A6}" srcOrd="2" destOrd="0" parTransId="{F5ECB351-DB14-45C3-8F52-8F14C25991E5}" sibTransId="{03087351-409A-48BA-A27B-769A791BF9E2}"/>
    <dgm:cxn modelId="{10DED28F-483F-40EA-A4AB-00427822C031}" srcId="{6A9A7D22-E9DB-49BB-8626-1D514A0EE8A6}" destId="{6253166A-081A-4BD2-B31F-B98446860F47}" srcOrd="0" destOrd="0" parTransId="{BFE3B73A-19FF-494E-8315-7484A5505290}" sibTransId="{6F66BC90-9E7C-4D8D-8AB5-87A5DC16D2AB}"/>
    <dgm:cxn modelId="{C31125E9-FFC4-4192-8BF2-3D068934B8E5}" type="presOf" srcId="{6A9A7D22-E9DB-49BB-8626-1D514A0EE8A6}" destId="{BDEDDD1A-4D5B-476A-8C52-5F6261F8BDBA}" srcOrd="0" destOrd="0" presId="urn:microsoft.com/office/officeart/2018/5/layout/IconLeafLabelList"/>
    <dgm:cxn modelId="{A163532B-3651-47E6-B2C9-C164EFABFAC5}" type="presParOf" srcId="{BDEDDD1A-4D5B-476A-8C52-5F6261F8BDBA}" destId="{89F5DCC5-56E6-4B5F-B779-8F11A69FD8E4}" srcOrd="0" destOrd="0" presId="urn:microsoft.com/office/officeart/2018/5/layout/IconLeafLabelList"/>
    <dgm:cxn modelId="{8494672E-78CC-431D-913A-EA948EE7A99A}" type="presParOf" srcId="{89F5DCC5-56E6-4B5F-B779-8F11A69FD8E4}" destId="{8DD62715-2BF0-4A43-9B4B-3E126E893583}" srcOrd="0" destOrd="0" presId="urn:microsoft.com/office/officeart/2018/5/layout/IconLeafLabelList"/>
    <dgm:cxn modelId="{98611D8C-A5FD-4074-870A-84FBE46B6DB7}" type="presParOf" srcId="{89F5DCC5-56E6-4B5F-B779-8F11A69FD8E4}" destId="{C4454C4B-3D56-4FC7-86CF-C05003305D9A}" srcOrd="1" destOrd="0" presId="urn:microsoft.com/office/officeart/2018/5/layout/IconLeafLabelList"/>
    <dgm:cxn modelId="{774D4042-472D-4500-B795-DDE5C7150C6C}" type="presParOf" srcId="{89F5DCC5-56E6-4B5F-B779-8F11A69FD8E4}" destId="{1244D4D3-ADAE-4724-B154-1F8A1D8BE44C}" srcOrd="2" destOrd="0" presId="urn:microsoft.com/office/officeart/2018/5/layout/IconLeafLabelList"/>
    <dgm:cxn modelId="{10FF5391-F04C-4678-ACEC-9BE73D1F1EB5}" type="presParOf" srcId="{89F5DCC5-56E6-4B5F-B779-8F11A69FD8E4}" destId="{F6434D82-4AF7-450C-B65B-9DD7D5B0473B}" srcOrd="3" destOrd="0" presId="urn:microsoft.com/office/officeart/2018/5/layout/IconLeafLabelList"/>
    <dgm:cxn modelId="{16E7716B-C88E-4EA2-891B-5BC71F53F453}" type="presParOf" srcId="{BDEDDD1A-4D5B-476A-8C52-5F6261F8BDBA}" destId="{014D8718-F516-455D-89F9-CAB53E929491}" srcOrd="1" destOrd="0" presId="urn:microsoft.com/office/officeart/2018/5/layout/IconLeafLabelList"/>
    <dgm:cxn modelId="{D9EA62DD-517F-45A9-A9E2-68D6654759FB}" type="presParOf" srcId="{BDEDDD1A-4D5B-476A-8C52-5F6261F8BDBA}" destId="{4E0667F5-FB59-4AD5-B817-790E78975D18}" srcOrd="2" destOrd="0" presId="urn:microsoft.com/office/officeart/2018/5/layout/IconLeafLabelList"/>
    <dgm:cxn modelId="{C92B3BB4-6B36-40EE-BBB3-3CC7B73E15E9}" type="presParOf" srcId="{4E0667F5-FB59-4AD5-B817-790E78975D18}" destId="{071B7DB0-0BAE-4DD1-BB4B-FF45EE6C920F}" srcOrd="0" destOrd="0" presId="urn:microsoft.com/office/officeart/2018/5/layout/IconLeafLabelList"/>
    <dgm:cxn modelId="{57099AE7-7AF2-40A3-B443-AE65CDB171B7}" type="presParOf" srcId="{4E0667F5-FB59-4AD5-B817-790E78975D18}" destId="{811DA139-0148-4DFE-8E80-F530C44F1DDF}" srcOrd="1" destOrd="0" presId="urn:microsoft.com/office/officeart/2018/5/layout/IconLeafLabelList"/>
    <dgm:cxn modelId="{4F7B7C23-4F07-4861-B371-A91411DAB4B4}" type="presParOf" srcId="{4E0667F5-FB59-4AD5-B817-790E78975D18}" destId="{2179EEBE-B094-464F-B878-6D6B93C68811}" srcOrd="2" destOrd="0" presId="urn:microsoft.com/office/officeart/2018/5/layout/IconLeafLabelList"/>
    <dgm:cxn modelId="{96C552B4-CD14-4D32-B2D8-CC7E09F6F4C6}" type="presParOf" srcId="{4E0667F5-FB59-4AD5-B817-790E78975D18}" destId="{E8231D54-95D9-4532-89EB-9E7BA1185376}" srcOrd="3" destOrd="0" presId="urn:microsoft.com/office/officeart/2018/5/layout/IconLeafLabelList"/>
    <dgm:cxn modelId="{442873CD-731F-4C95-B283-1EB69B13C004}" type="presParOf" srcId="{BDEDDD1A-4D5B-476A-8C52-5F6261F8BDBA}" destId="{47F8034E-A5EC-4242-A08F-BA92DFBD6074}" srcOrd="3" destOrd="0" presId="urn:microsoft.com/office/officeart/2018/5/layout/IconLeafLabelList"/>
    <dgm:cxn modelId="{8217C031-EF18-4624-83AD-C6E0E73BD057}" type="presParOf" srcId="{BDEDDD1A-4D5B-476A-8C52-5F6261F8BDBA}" destId="{EDA03071-C048-4EE8-8FBC-22943620B931}" srcOrd="4" destOrd="0" presId="urn:microsoft.com/office/officeart/2018/5/layout/IconLeafLabelList"/>
    <dgm:cxn modelId="{68B34E3D-CCDB-461F-8E1D-CF7E22F1ABE9}" type="presParOf" srcId="{EDA03071-C048-4EE8-8FBC-22943620B931}" destId="{09742794-39D8-4E6F-9F03-381785CF7573}" srcOrd="0" destOrd="0" presId="urn:microsoft.com/office/officeart/2018/5/layout/IconLeafLabelList"/>
    <dgm:cxn modelId="{6A92D4B7-5AA5-4EC8-B9B8-4BA6084F76E5}" type="presParOf" srcId="{EDA03071-C048-4EE8-8FBC-22943620B931}" destId="{2ABDE1E8-E329-422C-BC46-4BB9B34B3D43}" srcOrd="1" destOrd="0" presId="urn:microsoft.com/office/officeart/2018/5/layout/IconLeafLabelList"/>
    <dgm:cxn modelId="{DE96BC35-3B6C-420B-8064-6A8CFF94E9FA}" type="presParOf" srcId="{EDA03071-C048-4EE8-8FBC-22943620B931}" destId="{84FB4DF1-6093-4509-989A-10CFD0545D49}" srcOrd="2" destOrd="0" presId="urn:microsoft.com/office/officeart/2018/5/layout/IconLeafLabelList"/>
    <dgm:cxn modelId="{CCACBF60-5786-4C64-B640-8B941A674EFF}" type="presParOf" srcId="{EDA03071-C048-4EE8-8FBC-22943620B931}" destId="{5CC805E9-FBA4-4C89-B2AB-7EB24AD83B0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7A43E-7600-433C-B3C4-D2715653419C}">
      <dsp:nvSpPr>
        <dsp:cNvPr id="0" name=""/>
        <dsp:cNvSpPr/>
      </dsp:nvSpPr>
      <dsp:spPr>
        <a:xfrm>
          <a:off x="790816" y="764543"/>
          <a:ext cx="1069582" cy="10695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99DA5-1D8F-47D5-BBFC-422ABC23697E}">
      <dsp:nvSpPr>
        <dsp:cNvPr id="0" name=""/>
        <dsp:cNvSpPr/>
      </dsp:nvSpPr>
      <dsp:spPr>
        <a:xfrm>
          <a:off x="137182" y="2149942"/>
          <a:ext cx="23768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Plagiarism/self plagiarism</a:t>
          </a:r>
        </a:p>
      </dsp:txBody>
      <dsp:txXfrm>
        <a:off x="137182" y="2149942"/>
        <a:ext cx="2376850" cy="720000"/>
      </dsp:txXfrm>
    </dsp:sp>
    <dsp:sp modelId="{8FC880E6-2E28-4BAA-9D07-92C006B9B147}">
      <dsp:nvSpPr>
        <dsp:cNvPr id="0" name=""/>
        <dsp:cNvSpPr/>
      </dsp:nvSpPr>
      <dsp:spPr>
        <a:xfrm>
          <a:off x="3583616" y="764543"/>
          <a:ext cx="1069582" cy="10695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31EBB0-A2F8-41AA-B213-4C01D7C7A132}">
      <dsp:nvSpPr>
        <dsp:cNvPr id="0" name=""/>
        <dsp:cNvSpPr/>
      </dsp:nvSpPr>
      <dsp:spPr>
        <a:xfrm>
          <a:off x="2929982" y="2149942"/>
          <a:ext cx="23768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Fabrication of data</a:t>
          </a:r>
        </a:p>
      </dsp:txBody>
      <dsp:txXfrm>
        <a:off x="2929982" y="2149942"/>
        <a:ext cx="2376850" cy="720000"/>
      </dsp:txXfrm>
    </dsp:sp>
    <dsp:sp modelId="{A88C3B75-AC9E-4A7A-B401-BBAE289B3F3B}">
      <dsp:nvSpPr>
        <dsp:cNvPr id="0" name=""/>
        <dsp:cNvSpPr/>
      </dsp:nvSpPr>
      <dsp:spPr>
        <a:xfrm>
          <a:off x="6376415" y="764543"/>
          <a:ext cx="1069582" cy="10695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E3DD41-87A2-457D-B034-EE7FD6D438CE}">
      <dsp:nvSpPr>
        <dsp:cNvPr id="0" name=""/>
        <dsp:cNvSpPr/>
      </dsp:nvSpPr>
      <dsp:spPr>
        <a:xfrm>
          <a:off x="5722781" y="2149942"/>
          <a:ext cx="23768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Failure to comply with regulatory requirements</a:t>
          </a:r>
        </a:p>
      </dsp:txBody>
      <dsp:txXfrm>
        <a:off x="5722781" y="2149942"/>
        <a:ext cx="2376850" cy="720000"/>
      </dsp:txXfrm>
    </dsp:sp>
    <dsp:sp modelId="{4E39FC5A-48D2-482F-9D3A-DDE66AD4C727}">
      <dsp:nvSpPr>
        <dsp:cNvPr id="0" name=""/>
        <dsp:cNvSpPr/>
      </dsp:nvSpPr>
      <dsp:spPr>
        <a:xfrm>
          <a:off x="9169215" y="764543"/>
          <a:ext cx="1069582" cy="10695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EC6C9C-8EDD-4DD7-8073-E6A6736314B6}">
      <dsp:nvSpPr>
        <dsp:cNvPr id="0" name=""/>
        <dsp:cNvSpPr/>
      </dsp:nvSpPr>
      <dsp:spPr>
        <a:xfrm>
          <a:off x="8515581" y="2149942"/>
          <a:ext cx="23768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Other categories of research misconduct</a:t>
          </a:r>
        </a:p>
      </dsp:txBody>
      <dsp:txXfrm>
        <a:off x="8515581" y="2149942"/>
        <a:ext cx="23768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D8AAC-6E62-4D50-96C3-E82F11CB8D3E}">
      <dsp:nvSpPr>
        <dsp:cNvPr id="0" name=""/>
        <dsp:cNvSpPr/>
      </dsp:nvSpPr>
      <dsp:spPr>
        <a:xfrm>
          <a:off x="0" y="574"/>
          <a:ext cx="7012370" cy="0"/>
        </a:xfrm>
        <a:prstGeom prst="line">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6B123B0D-91C5-49BC-AEEA-11EF23CA1F80}">
      <dsp:nvSpPr>
        <dsp:cNvPr id="0" name=""/>
        <dsp:cNvSpPr/>
      </dsp:nvSpPr>
      <dsp:spPr>
        <a:xfrm>
          <a:off x="0" y="574"/>
          <a:ext cx="7012370" cy="672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100000"/>
            </a:lnSpc>
            <a:spcBef>
              <a:spcPct val="0"/>
            </a:spcBef>
            <a:spcAft>
              <a:spcPct val="35000"/>
            </a:spcAft>
            <a:buNone/>
          </a:pPr>
          <a:r>
            <a:rPr lang="en-US" sz="2900" kern="1200"/>
            <a:t>Authorship</a:t>
          </a:r>
        </a:p>
      </dsp:txBody>
      <dsp:txXfrm>
        <a:off x="0" y="574"/>
        <a:ext cx="7012370" cy="672568"/>
      </dsp:txXfrm>
    </dsp:sp>
    <dsp:sp modelId="{BA9A8A6E-BD42-4F98-979C-E9D89519B503}">
      <dsp:nvSpPr>
        <dsp:cNvPr id="0" name=""/>
        <dsp:cNvSpPr/>
      </dsp:nvSpPr>
      <dsp:spPr>
        <a:xfrm>
          <a:off x="0" y="673143"/>
          <a:ext cx="7012370" cy="0"/>
        </a:xfrm>
        <a:prstGeom prst="line">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41F794C7-5345-4FE5-AAB5-B21D992A6B97}">
      <dsp:nvSpPr>
        <dsp:cNvPr id="0" name=""/>
        <dsp:cNvSpPr/>
      </dsp:nvSpPr>
      <dsp:spPr>
        <a:xfrm>
          <a:off x="0" y="673143"/>
          <a:ext cx="7012370" cy="672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100000"/>
            </a:lnSpc>
            <a:spcBef>
              <a:spcPct val="0"/>
            </a:spcBef>
            <a:spcAft>
              <a:spcPct val="35000"/>
            </a:spcAft>
            <a:buNone/>
          </a:pPr>
          <a:r>
            <a:rPr lang="en-US" sz="2900" kern="1200"/>
            <a:t>Data access and use</a:t>
          </a:r>
        </a:p>
      </dsp:txBody>
      <dsp:txXfrm>
        <a:off x="0" y="673143"/>
        <a:ext cx="7012370" cy="672568"/>
      </dsp:txXfrm>
    </dsp:sp>
    <dsp:sp modelId="{7762C4BF-6E64-4426-A80A-F924F28ECFB9}">
      <dsp:nvSpPr>
        <dsp:cNvPr id="0" name=""/>
        <dsp:cNvSpPr/>
      </dsp:nvSpPr>
      <dsp:spPr>
        <a:xfrm>
          <a:off x="0" y="1345712"/>
          <a:ext cx="7012370" cy="0"/>
        </a:xfrm>
        <a:prstGeom prst="line">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977D2F47-35EB-4F2E-B8EE-3B36E3C9CBE2}">
      <dsp:nvSpPr>
        <dsp:cNvPr id="0" name=""/>
        <dsp:cNvSpPr/>
      </dsp:nvSpPr>
      <dsp:spPr>
        <a:xfrm>
          <a:off x="0" y="1345712"/>
          <a:ext cx="7012370" cy="672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100000"/>
            </a:lnSpc>
            <a:spcBef>
              <a:spcPct val="0"/>
            </a:spcBef>
            <a:spcAft>
              <a:spcPct val="35000"/>
            </a:spcAft>
            <a:buNone/>
          </a:pPr>
          <a:r>
            <a:rPr lang="en-US" sz="2900" kern="1200"/>
            <a:t>Work/communication styles and habits</a:t>
          </a:r>
        </a:p>
      </dsp:txBody>
      <dsp:txXfrm>
        <a:off x="0" y="1345712"/>
        <a:ext cx="7012370" cy="672568"/>
      </dsp:txXfrm>
    </dsp:sp>
    <dsp:sp modelId="{CB2CC55C-2A1D-4007-816E-7F6D1DDEAC74}">
      <dsp:nvSpPr>
        <dsp:cNvPr id="0" name=""/>
        <dsp:cNvSpPr/>
      </dsp:nvSpPr>
      <dsp:spPr>
        <a:xfrm>
          <a:off x="0" y="2018281"/>
          <a:ext cx="7012370" cy="0"/>
        </a:xfrm>
        <a:prstGeom prst="line">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2EFDBF1E-1CDD-4790-BC4E-E929A5FD5B29}">
      <dsp:nvSpPr>
        <dsp:cNvPr id="0" name=""/>
        <dsp:cNvSpPr/>
      </dsp:nvSpPr>
      <dsp:spPr>
        <a:xfrm>
          <a:off x="0" y="2018281"/>
          <a:ext cx="7012370" cy="672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100000"/>
            </a:lnSpc>
            <a:spcBef>
              <a:spcPct val="0"/>
            </a:spcBef>
            <a:spcAft>
              <a:spcPct val="35000"/>
            </a:spcAft>
            <a:buNone/>
          </a:pPr>
          <a:r>
            <a:rPr lang="en-US" sz="2900" kern="1200"/>
            <a:t>Differences in expectations</a:t>
          </a:r>
        </a:p>
      </dsp:txBody>
      <dsp:txXfrm>
        <a:off x="0" y="2018281"/>
        <a:ext cx="7012370" cy="672568"/>
      </dsp:txXfrm>
    </dsp:sp>
    <dsp:sp modelId="{62F5194D-430E-4475-87CF-EAC123AFC4E1}">
      <dsp:nvSpPr>
        <dsp:cNvPr id="0" name=""/>
        <dsp:cNvSpPr/>
      </dsp:nvSpPr>
      <dsp:spPr>
        <a:xfrm>
          <a:off x="0" y="2690849"/>
          <a:ext cx="7012370" cy="0"/>
        </a:xfrm>
        <a:prstGeom prst="line">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3813E32C-FFBC-4D71-AC26-773F52491D68}">
      <dsp:nvSpPr>
        <dsp:cNvPr id="0" name=""/>
        <dsp:cNvSpPr/>
      </dsp:nvSpPr>
      <dsp:spPr>
        <a:xfrm>
          <a:off x="0" y="2690849"/>
          <a:ext cx="7012370" cy="672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100000"/>
            </a:lnSpc>
            <a:spcBef>
              <a:spcPct val="0"/>
            </a:spcBef>
            <a:spcAft>
              <a:spcPct val="35000"/>
            </a:spcAft>
            <a:buNone/>
          </a:pPr>
          <a:r>
            <a:rPr lang="en-US" sz="2900" kern="1200"/>
            <a:t>Differences in oversight across institutions</a:t>
          </a:r>
        </a:p>
      </dsp:txBody>
      <dsp:txXfrm>
        <a:off x="0" y="2690849"/>
        <a:ext cx="7012370" cy="672568"/>
      </dsp:txXfrm>
    </dsp:sp>
    <dsp:sp modelId="{F113CAA4-724A-4DB9-991C-3D6846E2AEBA}">
      <dsp:nvSpPr>
        <dsp:cNvPr id="0" name=""/>
        <dsp:cNvSpPr/>
      </dsp:nvSpPr>
      <dsp:spPr>
        <a:xfrm>
          <a:off x="0" y="3363418"/>
          <a:ext cx="7012370" cy="0"/>
        </a:xfrm>
        <a:prstGeom prst="line">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19D008AB-21D4-4DC8-AF72-A7AD6B79D984}">
      <dsp:nvSpPr>
        <dsp:cNvPr id="0" name=""/>
        <dsp:cNvSpPr/>
      </dsp:nvSpPr>
      <dsp:spPr>
        <a:xfrm>
          <a:off x="0" y="3363418"/>
          <a:ext cx="7012370" cy="672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100000"/>
            </a:lnSpc>
            <a:spcBef>
              <a:spcPct val="0"/>
            </a:spcBef>
            <a:spcAft>
              <a:spcPct val="35000"/>
            </a:spcAft>
            <a:buNone/>
          </a:pPr>
          <a:r>
            <a:rPr lang="en-US" sz="2900" kern="1200"/>
            <a:t>Power differentials</a:t>
          </a:r>
        </a:p>
      </dsp:txBody>
      <dsp:txXfrm>
        <a:off x="0" y="3363418"/>
        <a:ext cx="7012370" cy="672568"/>
      </dsp:txXfrm>
    </dsp:sp>
    <dsp:sp modelId="{CB90E633-A2C4-43EB-A68E-7ED7D4F53CF6}">
      <dsp:nvSpPr>
        <dsp:cNvPr id="0" name=""/>
        <dsp:cNvSpPr/>
      </dsp:nvSpPr>
      <dsp:spPr>
        <a:xfrm>
          <a:off x="0" y="4035987"/>
          <a:ext cx="7012370" cy="0"/>
        </a:xfrm>
        <a:prstGeom prst="line">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351D24C8-CE28-4F44-AB55-BE1E11E4C0DF}">
      <dsp:nvSpPr>
        <dsp:cNvPr id="0" name=""/>
        <dsp:cNvSpPr/>
      </dsp:nvSpPr>
      <dsp:spPr>
        <a:xfrm>
          <a:off x="0" y="4035987"/>
          <a:ext cx="7012370" cy="672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100000"/>
            </a:lnSpc>
            <a:spcBef>
              <a:spcPct val="0"/>
            </a:spcBef>
            <a:spcAft>
              <a:spcPct val="35000"/>
            </a:spcAft>
            <a:buNone/>
          </a:pPr>
          <a:r>
            <a:rPr lang="en-US" sz="2900" kern="1200"/>
            <a:t>Research misconduct</a:t>
          </a:r>
        </a:p>
      </dsp:txBody>
      <dsp:txXfrm>
        <a:off x="0" y="4035987"/>
        <a:ext cx="7012370" cy="672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DD1FB-7EF3-4B4D-AF0A-BC8505458D66}">
      <dsp:nvSpPr>
        <dsp:cNvPr id="0" name=""/>
        <dsp:cNvSpPr/>
      </dsp:nvSpPr>
      <dsp:spPr>
        <a:xfrm>
          <a:off x="4147" y="9889"/>
          <a:ext cx="2493587" cy="854606"/>
        </a:xfrm>
        <a:prstGeom prst="rect">
          <a:avLst/>
        </a:prstGeom>
        <a:solidFill>
          <a:schemeClr val="dk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Time is critical</a:t>
          </a:r>
        </a:p>
      </dsp:txBody>
      <dsp:txXfrm>
        <a:off x="4147" y="9889"/>
        <a:ext cx="2493587" cy="854606"/>
      </dsp:txXfrm>
    </dsp:sp>
    <dsp:sp modelId="{60A5B875-8683-43F6-B760-685055DC3854}">
      <dsp:nvSpPr>
        <dsp:cNvPr id="0" name=""/>
        <dsp:cNvSpPr/>
      </dsp:nvSpPr>
      <dsp:spPr>
        <a:xfrm>
          <a:off x="4147" y="864496"/>
          <a:ext cx="2493587" cy="2939895"/>
        </a:xfrm>
        <a:prstGeom prst="rect">
          <a:avLst/>
        </a:prstGeom>
        <a:solidFill>
          <a:schemeClr val="dk2">
            <a:alpha val="90000"/>
            <a:tint val="40000"/>
            <a:hueOff val="0"/>
            <a:satOff val="0"/>
            <a:lumOff val="0"/>
            <a:alphaOff val="0"/>
          </a:schemeClr>
        </a:solidFill>
        <a:ln w="2222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Be mindful of others</a:t>
          </a:r>
        </a:p>
        <a:p>
          <a:pPr marL="171450" lvl="1" indent="-171450" algn="l" defTabSz="755650">
            <a:lnSpc>
              <a:spcPct val="90000"/>
            </a:lnSpc>
            <a:spcBef>
              <a:spcPct val="0"/>
            </a:spcBef>
            <a:spcAft>
              <a:spcPct val="15000"/>
            </a:spcAft>
            <a:buChar char="•"/>
          </a:pPr>
          <a:r>
            <a:rPr lang="en-US" sz="1700" kern="1200" dirty="0"/>
            <a:t>You need to interact and discuss</a:t>
          </a:r>
        </a:p>
      </dsp:txBody>
      <dsp:txXfrm>
        <a:off x="4147" y="864496"/>
        <a:ext cx="2493587" cy="2939895"/>
      </dsp:txXfrm>
    </dsp:sp>
    <dsp:sp modelId="{D380F30E-8D1B-495B-9107-5D9CD9072565}">
      <dsp:nvSpPr>
        <dsp:cNvPr id="0" name=""/>
        <dsp:cNvSpPr/>
      </dsp:nvSpPr>
      <dsp:spPr>
        <a:xfrm>
          <a:off x="2846836" y="9889"/>
          <a:ext cx="2493587" cy="854606"/>
        </a:xfrm>
        <a:prstGeom prst="rect">
          <a:avLst/>
        </a:prstGeom>
        <a:solidFill>
          <a:schemeClr val="dk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Equity can be challenging</a:t>
          </a:r>
        </a:p>
      </dsp:txBody>
      <dsp:txXfrm>
        <a:off x="2846836" y="9889"/>
        <a:ext cx="2493587" cy="854606"/>
      </dsp:txXfrm>
    </dsp:sp>
    <dsp:sp modelId="{35BCC845-2087-4662-B467-FCA4D167E919}">
      <dsp:nvSpPr>
        <dsp:cNvPr id="0" name=""/>
        <dsp:cNvSpPr/>
      </dsp:nvSpPr>
      <dsp:spPr>
        <a:xfrm>
          <a:off x="2846836" y="864496"/>
          <a:ext cx="2493587" cy="2939895"/>
        </a:xfrm>
        <a:prstGeom prst="rect">
          <a:avLst/>
        </a:prstGeom>
        <a:solidFill>
          <a:schemeClr val="dk2">
            <a:alpha val="90000"/>
            <a:tint val="40000"/>
            <a:hueOff val="0"/>
            <a:satOff val="0"/>
            <a:lumOff val="0"/>
            <a:alphaOff val="0"/>
          </a:schemeClr>
        </a:solidFill>
        <a:ln w="2222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Fairly credit researchers for their contributions, regardless of rank, gender, race, title, etc.</a:t>
          </a:r>
        </a:p>
        <a:p>
          <a:pPr marL="171450" lvl="1" indent="-171450" algn="l" defTabSz="755650">
            <a:lnSpc>
              <a:spcPct val="90000"/>
            </a:lnSpc>
            <a:spcBef>
              <a:spcPct val="0"/>
            </a:spcBef>
            <a:spcAft>
              <a:spcPct val="15000"/>
            </a:spcAft>
            <a:buChar char="•"/>
          </a:pPr>
          <a:r>
            <a:rPr lang="en-US" sz="1700" kern="1200" dirty="0"/>
            <a:t>Have clear expectations, roles and responsibilities</a:t>
          </a:r>
        </a:p>
        <a:p>
          <a:pPr marL="171450" lvl="1" indent="-171450" algn="l" defTabSz="755650">
            <a:lnSpc>
              <a:spcPct val="90000"/>
            </a:lnSpc>
            <a:spcBef>
              <a:spcPct val="0"/>
            </a:spcBef>
            <a:spcAft>
              <a:spcPct val="15000"/>
            </a:spcAft>
            <a:buChar char="•"/>
          </a:pPr>
          <a:r>
            <a:rPr lang="en-US" sz="1700" kern="1200" dirty="0"/>
            <a:t>Articulate distribution of resources, workload and credit</a:t>
          </a:r>
        </a:p>
      </dsp:txBody>
      <dsp:txXfrm>
        <a:off x="2846836" y="864496"/>
        <a:ext cx="2493587" cy="2939895"/>
      </dsp:txXfrm>
    </dsp:sp>
    <dsp:sp modelId="{CA527660-0468-4E8D-89FB-F84510D9DE6B}">
      <dsp:nvSpPr>
        <dsp:cNvPr id="0" name=""/>
        <dsp:cNvSpPr/>
      </dsp:nvSpPr>
      <dsp:spPr>
        <a:xfrm>
          <a:off x="5689526" y="9889"/>
          <a:ext cx="2493587" cy="854606"/>
        </a:xfrm>
        <a:prstGeom prst="rect">
          <a:avLst/>
        </a:prstGeom>
        <a:solidFill>
          <a:schemeClr val="dk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Inclusion is key</a:t>
          </a:r>
        </a:p>
      </dsp:txBody>
      <dsp:txXfrm>
        <a:off x="5689526" y="9889"/>
        <a:ext cx="2493587" cy="854606"/>
      </dsp:txXfrm>
    </dsp:sp>
    <dsp:sp modelId="{EEBF6776-1E02-4F2F-84B1-9CBE82FB9FF1}">
      <dsp:nvSpPr>
        <dsp:cNvPr id="0" name=""/>
        <dsp:cNvSpPr/>
      </dsp:nvSpPr>
      <dsp:spPr>
        <a:xfrm>
          <a:off x="5689526" y="864496"/>
          <a:ext cx="2493587" cy="2939895"/>
        </a:xfrm>
        <a:prstGeom prst="rect">
          <a:avLst/>
        </a:prstGeom>
        <a:solidFill>
          <a:schemeClr val="dk2">
            <a:alpha val="90000"/>
            <a:tint val="40000"/>
            <a:hueOff val="0"/>
            <a:satOff val="0"/>
            <a:lumOff val="0"/>
            <a:alphaOff val="0"/>
          </a:schemeClr>
        </a:solidFill>
        <a:ln w="2222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Intellectual and demographic diversity leads to greater creativity and insight</a:t>
          </a:r>
        </a:p>
      </dsp:txBody>
      <dsp:txXfrm>
        <a:off x="5689526" y="864496"/>
        <a:ext cx="2493587" cy="2939895"/>
      </dsp:txXfrm>
    </dsp:sp>
    <dsp:sp modelId="{3876789B-D638-44B6-AC59-69B7611B6817}">
      <dsp:nvSpPr>
        <dsp:cNvPr id="0" name=""/>
        <dsp:cNvSpPr/>
      </dsp:nvSpPr>
      <dsp:spPr>
        <a:xfrm>
          <a:off x="8532215" y="9889"/>
          <a:ext cx="2493587" cy="854606"/>
        </a:xfrm>
        <a:prstGeom prst="rect">
          <a:avLst/>
        </a:prstGeom>
        <a:solidFill>
          <a:schemeClr val="dk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Establish good communication and trust</a:t>
          </a:r>
        </a:p>
      </dsp:txBody>
      <dsp:txXfrm>
        <a:off x="8532215" y="9889"/>
        <a:ext cx="2493587" cy="854606"/>
      </dsp:txXfrm>
    </dsp:sp>
    <dsp:sp modelId="{D89123AF-6A86-4666-93B9-4CA160C34BA8}">
      <dsp:nvSpPr>
        <dsp:cNvPr id="0" name=""/>
        <dsp:cNvSpPr/>
      </dsp:nvSpPr>
      <dsp:spPr>
        <a:xfrm>
          <a:off x="8532215" y="864496"/>
          <a:ext cx="2493587" cy="2939895"/>
        </a:xfrm>
        <a:prstGeom prst="rect">
          <a:avLst/>
        </a:prstGeom>
        <a:solidFill>
          <a:schemeClr val="dk2">
            <a:alpha val="90000"/>
            <a:tint val="40000"/>
            <a:hueOff val="0"/>
            <a:satOff val="0"/>
            <a:lumOff val="0"/>
            <a:alphaOff val="0"/>
          </a:schemeClr>
        </a:solidFill>
        <a:ln w="2222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Prior history of collaboration typically = increase likelihood of funding</a:t>
          </a:r>
        </a:p>
      </dsp:txBody>
      <dsp:txXfrm>
        <a:off x="8532215" y="864496"/>
        <a:ext cx="2493587" cy="29398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0FE59-C7E4-4487-B83A-E8069541A0F1}">
      <dsp:nvSpPr>
        <dsp:cNvPr id="0" name=""/>
        <dsp:cNvSpPr/>
      </dsp:nvSpPr>
      <dsp:spPr>
        <a:xfrm>
          <a:off x="827246" y="2750"/>
          <a:ext cx="2929830" cy="1757898"/>
        </a:xfrm>
        <a:prstGeom prst="rect">
          <a:avLst/>
        </a:prstGeom>
        <a:solidFill>
          <a:schemeClr val="accent4">
            <a:shade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Aligning expectations early in the collaboration ensure there are no misunderstandings</a:t>
          </a:r>
        </a:p>
      </dsp:txBody>
      <dsp:txXfrm>
        <a:off x="827246" y="2750"/>
        <a:ext cx="2929830" cy="1757898"/>
      </dsp:txXfrm>
    </dsp:sp>
    <dsp:sp modelId="{569B3AFE-EB55-4864-BB54-737FD93D0CF3}">
      <dsp:nvSpPr>
        <dsp:cNvPr id="0" name=""/>
        <dsp:cNvSpPr/>
      </dsp:nvSpPr>
      <dsp:spPr>
        <a:xfrm>
          <a:off x="4050059" y="2750"/>
          <a:ext cx="2929830" cy="1757898"/>
        </a:xfrm>
        <a:prstGeom prst="rect">
          <a:avLst/>
        </a:prstGeom>
        <a:solidFill>
          <a:schemeClr val="accent4">
            <a:shade val="50000"/>
            <a:hueOff val="14772"/>
            <a:satOff val="536"/>
            <a:lumOff val="1230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Keep a written record</a:t>
          </a:r>
        </a:p>
      </dsp:txBody>
      <dsp:txXfrm>
        <a:off x="4050059" y="2750"/>
        <a:ext cx="2929830" cy="1757898"/>
      </dsp:txXfrm>
    </dsp:sp>
    <dsp:sp modelId="{3E1C6593-593A-4B29-99C5-4445FE4ED483}">
      <dsp:nvSpPr>
        <dsp:cNvPr id="0" name=""/>
        <dsp:cNvSpPr/>
      </dsp:nvSpPr>
      <dsp:spPr>
        <a:xfrm>
          <a:off x="7272873" y="2750"/>
          <a:ext cx="2929830" cy="1757898"/>
        </a:xfrm>
        <a:prstGeom prst="rect">
          <a:avLst/>
        </a:prstGeom>
        <a:solidFill>
          <a:schemeClr val="accent4">
            <a:shade val="50000"/>
            <a:hueOff val="29545"/>
            <a:satOff val="1071"/>
            <a:lumOff val="2460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Use formal MOUs when applicable</a:t>
          </a:r>
        </a:p>
      </dsp:txBody>
      <dsp:txXfrm>
        <a:off x="7272873" y="2750"/>
        <a:ext cx="2929830" cy="1757898"/>
      </dsp:txXfrm>
    </dsp:sp>
    <dsp:sp modelId="{755428BD-42B4-4A7D-8C8B-F6F814F7312B}">
      <dsp:nvSpPr>
        <dsp:cNvPr id="0" name=""/>
        <dsp:cNvSpPr/>
      </dsp:nvSpPr>
      <dsp:spPr>
        <a:xfrm>
          <a:off x="827246" y="2053632"/>
          <a:ext cx="2929830" cy="1757898"/>
        </a:xfrm>
        <a:prstGeom prst="rect">
          <a:avLst/>
        </a:prstGeom>
        <a:solidFill>
          <a:schemeClr val="accent4">
            <a:shade val="50000"/>
            <a:hueOff val="44317"/>
            <a:satOff val="1607"/>
            <a:lumOff val="3690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Clearly divide and establish who’s responsible for what</a:t>
          </a:r>
        </a:p>
      </dsp:txBody>
      <dsp:txXfrm>
        <a:off x="827246" y="2053632"/>
        <a:ext cx="2929830" cy="1757898"/>
      </dsp:txXfrm>
    </dsp:sp>
    <dsp:sp modelId="{842FFFCB-44CB-498A-B8CB-A06C74E7D4EB}">
      <dsp:nvSpPr>
        <dsp:cNvPr id="0" name=""/>
        <dsp:cNvSpPr/>
      </dsp:nvSpPr>
      <dsp:spPr>
        <a:xfrm>
          <a:off x="4050059" y="2053632"/>
          <a:ext cx="2929830" cy="1757898"/>
        </a:xfrm>
        <a:prstGeom prst="rect">
          <a:avLst/>
        </a:prstGeom>
        <a:solidFill>
          <a:schemeClr val="accent4">
            <a:shade val="50000"/>
            <a:hueOff val="29545"/>
            <a:satOff val="1071"/>
            <a:lumOff val="2460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Determine authorship early, revise as the direction of the project changes if necessary</a:t>
          </a:r>
        </a:p>
      </dsp:txBody>
      <dsp:txXfrm>
        <a:off x="4050059" y="2053632"/>
        <a:ext cx="2929830" cy="1757898"/>
      </dsp:txXfrm>
    </dsp:sp>
    <dsp:sp modelId="{D9BDA2A3-C0B2-43D2-9995-AC1B3CE1AE01}">
      <dsp:nvSpPr>
        <dsp:cNvPr id="0" name=""/>
        <dsp:cNvSpPr/>
      </dsp:nvSpPr>
      <dsp:spPr>
        <a:xfrm>
          <a:off x="7272873" y="2053632"/>
          <a:ext cx="2929830" cy="1757898"/>
        </a:xfrm>
        <a:prstGeom prst="rect">
          <a:avLst/>
        </a:prstGeom>
        <a:solidFill>
          <a:schemeClr val="accent4">
            <a:shade val="50000"/>
            <a:hueOff val="14772"/>
            <a:satOff val="536"/>
            <a:lumOff val="1230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Do not assume no news is good news</a:t>
          </a:r>
        </a:p>
      </dsp:txBody>
      <dsp:txXfrm>
        <a:off x="7272873" y="2053632"/>
        <a:ext cx="2929830" cy="17578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C192D-1870-4A0D-A672-702EC5EF7D4A}">
      <dsp:nvSpPr>
        <dsp:cNvPr id="0" name=""/>
        <dsp:cNvSpPr/>
      </dsp:nvSpPr>
      <dsp:spPr>
        <a:xfrm>
          <a:off x="0" y="765233"/>
          <a:ext cx="7012370" cy="14127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1F1CD4-C1AC-4165-9920-386F2DC86665}">
      <dsp:nvSpPr>
        <dsp:cNvPr id="0" name=""/>
        <dsp:cNvSpPr/>
      </dsp:nvSpPr>
      <dsp:spPr>
        <a:xfrm>
          <a:off x="427353" y="1083100"/>
          <a:ext cx="777006" cy="777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F74C780-2662-47B6-B980-8E02C56E9572}">
      <dsp:nvSpPr>
        <dsp:cNvPr id="0" name=""/>
        <dsp:cNvSpPr/>
      </dsp:nvSpPr>
      <dsp:spPr>
        <a:xfrm>
          <a:off x="1631713" y="765233"/>
          <a:ext cx="3155566" cy="141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515" tIns="149515" rIns="149515" bIns="149515" numCol="1" spcCol="1270" anchor="ctr" anchorCtr="0">
          <a:noAutofit/>
        </a:bodyPr>
        <a:lstStyle/>
        <a:p>
          <a:pPr marL="0" lvl="0" indent="0" algn="l" defTabSz="1066800">
            <a:lnSpc>
              <a:spcPct val="100000"/>
            </a:lnSpc>
            <a:spcBef>
              <a:spcPct val="0"/>
            </a:spcBef>
            <a:spcAft>
              <a:spcPct val="35000"/>
            </a:spcAft>
            <a:buNone/>
          </a:pPr>
          <a:r>
            <a:rPr lang="en-US" sz="2400" kern="1200"/>
            <a:t>Honorary authorship is never acceptable</a:t>
          </a:r>
        </a:p>
      </dsp:txBody>
      <dsp:txXfrm>
        <a:off x="1631713" y="765233"/>
        <a:ext cx="3155566" cy="1412739"/>
      </dsp:txXfrm>
    </dsp:sp>
    <dsp:sp modelId="{4E98851E-6810-4B72-BD1D-F4CB2694661E}">
      <dsp:nvSpPr>
        <dsp:cNvPr id="0" name=""/>
        <dsp:cNvSpPr/>
      </dsp:nvSpPr>
      <dsp:spPr>
        <a:xfrm>
          <a:off x="4787280" y="765233"/>
          <a:ext cx="2225089" cy="141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515" tIns="149515" rIns="149515" bIns="149515" numCol="1" spcCol="1270" anchor="ctr" anchorCtr="0">
          <a:noAutofit/>
        </a:bodyPr>
        <a:lstStyle/>
        <a:p>
          <a:pPr marL="0" lvl="0" indent="0" algn="l" defTabSz="666750">
            <a:lnSpc>
              <a:spcPct val="100000"/>
            </a:lnSpc>
            <a:spcBef>
              <a:spcPct val="0"/>
            </a:spcBef>
            <a:spcAft>
              <a:spcPct val="35000"/>
            </a:spcAft>
            <a:buNone/>
          </a:pPr>
          <a:r>
            <a:rPr lang="en-US" sz="1500" kern="1200"/>
            <a:t>“Significant contribution”</a:t>
          </a:r>
        </a:p>
        <a:p>
          <a:pPr marL="0" lvl="0" indent="0" algn="l" defTabSz="666750">
            <a:lnSpc>
              <a:spcPct val="100000"/>
            </a:lnSpc>
            <a:spcBef>
              <a:spcPct val="0"/>
            </a:spcBef>
            <a:spcAft>
              <a:spcPct val="35000"/>
            </a:spcAft>
            <a:buNone/>
          </a:pPr>
          <a:r>
            <a:rPr lang="en-US" sz="1500" kern="1200"/>
            <a:t>Author vs acknowledgement</a:t>
          </a:r>
        </a:p>
      </dsp:txBody>
      <dsp:txXfrm>
        <a:off x="4787280" y="765233"/>
        <a:ext cx="2225089" cy="1412739"/>
      </dsp:txXfrm>
    </dsp:sp>
    <dsp:sp modelId="{E301B2C6-2CD2-4BEB-851E-3B6905D2E4D0}">
      <dsp:nvSpPr>
        <dsp:cNvPr id="0" name=""/>
        <dsp:cNvSpPr/>
      </dsp:nvSpPr>
      <dsp:spPr>
        <a:xfrm>
          <a:off x="0" y="2531157"/>
          <a:ext cx="7012370" cy="14127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DCE998-5BC4-4696-85D2-60F97852E7C2}">
      <dsp:nvSpPr>
        <dsp:cNvPr id="0" name=""/>
        <dsp:cNvSpPr/>
      </dsp:nvSpPr>
      <dsp:spPr>
        <a:xfrm>
          <a:off x="427353" y="2849024"/>
          <a:ext cx="777006" cy="777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F853B87-03A2-4863-82C6-C34003253EAE}">
      <dsp:nvSpPr>
        <dsp:cNvPr id="0" name=""/>
        <dsp:cNvSpPr/>
      </dsp:nvSpPr>
      <dsp:spPr>
        <a:xfrm>
          <a:off x="1631713" y="2531157"/>
          <a:ext cx="3155566" cy="141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515" tIns="149515" rIns="149515" bIns="149515" numCol="1" spcCol="1270" anchor="ctr" anchorCtr="0">
          <a:noAutofit/>
        </a:bodyPr>
        <a:lstStyle/>
        <a:p>
          <a:pPr marL="0" lvl="0" indent="0" algn="l" defTabSz="1066800">
            <a:lnSpc>
              <a:spcPct val="100000"/>
            </a:lnSpc>
            <a:spcBef>
              <a:spcPct val="0"/>
            </a:spcBef>
            <a:spcAft>
              <a:spcPct val="35000"/>
            </a:spcAft>
            <a:buNone/>
          </a:pPr>
          <a:r>
            <a:rPr lang="en-US" sz="2400" kern="1200"/>
            <a:t>Everyone should contribute to the publications</a:t>
          </a:r>
        </a:p>
      </dsp:txBody>
      <dsp:txXfrm>
        <a:off x="1631713" y="2531157"/>
        <a:ext cx="3155566" cy="1412739"/>
      </dsp:txXfrm>
    </dsp:sp>
    <dsp:sp modelId="{C86DCA56-88AB-4284-A71E-00216D7381FB}">
      <dsp:nvSpPr>
        <dsp:cNvPr id="0" name=""/>
        <dsp:cNvSpPr/>
      </dsp:nvSpPr>
      <dsp:spPr>
        <a:xfrm>
          <a:off x="4787280" y="2531157"/>
          <a:ext cx="2225089" cy="141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515" tIns="149515" rIns="149515" bIns="149515" numCol="1" spcCol="1270" anchor="ctr" anchorCtr="0">
          <a:noAutofit/>
        </a:bodyPr>
        <a:lstStyle/>
        <a:p>
          <a:pPr marL="0" lvl="0" indent="0" algn="l" defTabSz="666750">
            <a:lnSpc>
              <a:spcPct val="100000"/>
            </a:lnSpc>
            <a:spcBef>
              <a:spcPct val="0"/>
            </a:spcBef>
            <a:spcAft>
              <a:spcPct val="35000"/>
            </a:spcAft>
            <a:buNone/>
          </a:pPr>
          <a:r>
            <a:rPr lang="en-US" sz="1500" kern="1200"/>
            <a:t>Data analysis and conclusions</a:t>
          </a:r>
        </a:p>
        <a:p>
          <a:pPr marL="0" lvl="0" indent="0" algn="l" defTabSz="666750">
            <a:lnSpc>
              <a:spcPct val="100000"/>
            </a:lnSpc>
            <a:spcBef>
              <a:spcPct val="0"/>
            </a:spcBef>
            <a:spcAft>
              <a:spcPct val="35000"/>
            </a:spcAft>
            <a:buNone/>
          </a:pPr>
          <a:r>
            <a:rPr lang="en-US" sz="1500" kern="1200"/>
            <a:t>Edits and revisions</a:t>
          </a:r>
        </a:p>
        <a:p>
          <a:pPr marL="0" lvl="0" indent="0" algn="l" defTabSz="666750">
            <a:lnSpc>
              <a:spcPct val="100000"/>
            </a:lnSpc>
            <a:spcBef>
              <a:spcPct val="0"/>
            </a:spcBef>
            <a:spcAft>
              <a:spcPct val="35000"/>
            </a:spcAft>
            <a:buNone/>
          </a:pPr>
          <a:r>
            <a:rPr lang="en-US" sz="1500" kern="1200"/>
            <a:t>Authorize submission</a:t>
          </a:r>
        </a:p>
      </dsp:txBody>
      <dsp:txXfrm>
        <a:off x="4787280" y="2531157"/>
        <a:ext cx="2225089" cy="14127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D89F6-AC26-4416-BF6B-36856DAF1A9C}">
      <dsp:nvSpPr>
        <dsp:cNvPr id="0" name=""/>
        <dsp:cNvSpPr/>
      </dsp:nvSpPr>
      <dsp:spPr>
        <a:xfrm>
          <a:off x="0" y="174450"/>
          <a:ext cx="3730810" cy="596700"/>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Immediate access to all collaborators in a form that is useful</a:t>
          </a:r>
        </a:p>
      </dsp:txBody>
      <dsp:txXfrm>
        <a:off x="29128" y="203578"/>
        <a:ext cx="3672554" cy="538444"/>
      </dsp:txXfrm>
    </dsp:sp>
    <dsp:sp modelId="{C534295F-FD1D-4317-B569-7B90299A1498}">
      <dsp:nvSpPr>
        <dsp:cNvPr id="0" name=""/>
        <dsp:cNvSpPr/>
      </dsp:nvSpPr>
      <dsp:spPr>
        <a:xfrm>
          <a:off x="0" y="814350"/>
          <a:ext cx="3730810" cy="596700"/>
        </a:xfrm>
        <a:prstGeom prst="roundRect">
          <a:avLst/>
        </a:prstGeom>
        <a:solidFill>
          <a:schemeClr val="accent2">
            <a:hueOff val="2322919"/>
            <a:satOff val="-11903"/>
            <a:lumOff val="-602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Sufficient detail in research records to address honest errors or misinterpretation</a:t>
          </a:r>
        </a:p>
      </dsp:txBody>
      <dsp:txXfrm>
        <a:off x="29128" y="843478"/>
        <a:ext cx="3672554" cy="538444"/>
      </dsp:txXfrm>
    </dsp:sp>
    <dsp:sp modelId="{DA2D0F22-E121-4649-846C-30B6BD2DF01B}">
      <dsp:nvSpPr>
        <dsp:cNvPr id="0" name=""/>
        <dsp:cNvSpPr/>
      </dsp:nvSpPr>
      <dsp:spPr>
        <a:xfrm>
          <a:off x="0" y="1454250"/>
          <a:ext cx="3730810" cy="596700"/>
        </a:xfrm>
        <a:prstGeom prst="roundRect">
          <a:avLst/>
        </a:prstGeom>
        <a:solidFill>
          <a:schemeClr val="accent2">
            <a:hueOff val="4645837"/>
            <a:satOff val="-23806"/>
            <a:lumOff val="-1205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Consistent data organization, file structure and stable electronic file formats</a:t>
          </a:r>
        </a:p>
      </dsp:txBody>
      <dsp:txXfrm>
        <a:off x="29128" y="1483378"/>
        <a:ext cx="3672554" cy="538444"/>
      </dsp:txXfrm>
    </dsp:sp>
    <dsp:sp modelId="{EDC639FF-CAC6-4FE0-B50A-6E60074537D5}">
      <dsp:nvSpPr>
        <dsp:cNvPr id="0" name=""/>
        <dsp:cNvSpPr/>
      </dsp:nvSpPr>
      <dsp:spPr>
        <a:xfrm>
          <a:off x="0" y="2094150"/>
          <a:ext cx="3730810" cy="596700"/>
        </a:xfrm>
        <a:prstGeom prst="roundRect">
          <a:avLst/>
        </a:prstGeom>
        <a:solidFill>
          <a:schemeClr val="accent2">
            <a:hueOff val="6968756"/>
            <a:satOff val="-35709"/>
            <a:lumOff val="-1808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Understand dissemination priorities (e.g., industry vs academia)</a:t>
          </a:r>
        </a:p>
      </dsp:txBody>
      <dsp:txXfrm>
        <a:off x="29128" y="2123278"/>
        <a:ext cx="3672554" cy="538444"/>
      </dsp:txXfrm>
    </dsp:sp>
    <dsp:sp modelId="{253BD43D-A07D-47F3-8E43-DC6B7BB29850}">
      <dsp:nvSpPr>
        <dsp:cNvPr id="0" name=""/>
        <dsp:cNvSpPr/>
      </dsp:nvSpPr>
      <dsp:spPr>
        <a:xfrm>
          <a:off x="0" y="2734050"/>
          <a:ext cx="3730810" cy="596700"/>
        </a:xfrm>
        <a:prstGeom prst="roundRect">
          <a:avLst/>
        </a:prstGeom>
        <a:solidFill>
          <a:schemeClr val="accent2">
            <a:hueOff val="9291674"/>
            <a:satOff val="-47612"/>
            <a:lumOff val="-2411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Retain your research data for an appropriate period of time</a:t>
          </a:r>
        </a:p>
      </dsp:txBody>
      <dsp:txXfrm>
        <a:off x="29128" y="2763178"/>
        <a:ext cx="3672554" cy="5384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69424-765B-4FE3-A593-E77502AB9CB9}">
      <dsp:nvSpPr>
        <dsp:cNvPr id="0" name=""/>
        <dsp:cNvSpPr/>
      </dsp:nvSpPr>
      <dsp:spPr>
        <a:xfrm>
          <a:off x="0" y="1954"/>
          <a:ext cx="7012370" cy="9905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02BFCB-605C-4150-8836-C0CD1CECACCE}">
      <dsp:nvSpPr>
        <dsp:cNvPr id="0" name=""/>
        <dsp:cNvSpPr/>
      </dsp:nvSpPr>
      <dsp:spPr>
        <a:xfrm>
          <a:off x="299648" y="224833"/>
          <a:ext cx="544815" cy="544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B9C61A8-02E1-4B73-95C9-9A9F3CB0BB72}">
      <dsp:nvSpPr>
        <dsp:cNvPr id="0" name=""/>
        <dsp:cNvSpPr/>
      </dsp:nvSpPr>
      <dsp:spPr>
        <a:xfrm>
          <a:off x="1144111" y="1954"/>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977900">
            <a:lnSpc>
              <a:spcPct val="90000"/>
            </a:lnSpc>
            <a:spcBef>
              <a:spcPct val="0"/>
            </a:spcBef>
            <a:spcAft>
              <a:spcPct val="35000"/>
            </a:spcAft>
            <a:buNone/>
          </a:pPr>
          <a:r>
            <a:rPr lang="en-US" sz="2200" kern="1200"/>
            <a:t>How does the opportunity move their specific research agenda forward? </a:t>
          </a:r>
        </a:p>
      </dsp:txBody>
      <dsp:txXfrm>
        <a:off x="1144111" y="1954"/>
        <a:ext cx="5868258" cy="990573"/>
      </dsp:txXfrm>
    </dsp:sp>
    <dsp:sp modelId="{3D5D2F37-92C1-4CCF-BAE6-E37F65E3F455}">
      <dsp:nvSpPr>
        <dsp:cNvPr id="0" name=""/>
        <dsp:cNvSpPr/>
      </dsp:nvSpPr>
      <dsp:spPr>
        <a:xfrm>
          <a:off x="0" y="1240170"/>
          <a:ext cx="7012370" cy="9905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D65AFD-990E-4678-80B1-0015BA096822}">
      <dsp:nvSpPr>
        <dsp:cNvPr id="0" name=""/>
        <dsp:cNvSpPr/>
      </dsp:nvSpPr>
      <dsp:spPr>
        <a:xfrm>
          <a:off x="299648" y="1463049"/>
          <a:ext cx="544815" cy="544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566416E-29EF-4F77-9E92-4F333C1ED82B}">
      <dsp:nvSpPr>
        <dsp:cNvPr id="0" name=""/>
        <dsp:cNvSpPr/>
      </dsp:nvSpPr>
      <dsp:spPr>
        <a:xfrm>
          <a:off x="1144111" y="1240170"/>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977900">
            <a:lnSpc>
              <a:spcPct val="90000"/>
            </a:lnSpc>
            <a:spcBef>
              <a:spcPct val="0"/>
            </a:spcBef>
            <a:spcAft>
              <a:spcPct val="35000"/>
            </a:spcAft>
            <a:buNone/>
          </a:pPr>
          <a:r>
            <a:rPr lang="en-US" sz="2200" kern="1200"/>
            <a:t>How does the opportunity fit in with their professional goals? </a:t>
          </a:r>
        </a:p>
      </dsp:txBody>
      <dsp:txXfrm>
        <a:off x="1144111" y="1240170"/>
        <a:ext cx="5868258" cy="990573"/>
      </dsp:txXfrm>
    </dsp:sp>
    <dsp:sp modelId="{34E96462-0365-4FA3-97DA-D9802EE5B68E}">
      <dsp:nvSpPr>
        <dsp:cNvPr id="0" name=""/>
        <dsp:cNvSpPr/>
      </dsp:nvSpPr>
      <dsp:spPr>
        <a:xfrm>
          <a:off x="0" y="2478387"/>
          <a:ext cx="7012370" cy="9905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10B66D-29E8-4688-AEEA-AF51530D0986}">
      <dsp:nvSpPr>
        <dsp:cNvPr id="0" name=""/>
        <dsp:cNvSpPr/>
      </dsp:nvSpPr>
      <dsp:spPr>
        <a:xfrm>
          <a:off x="299648" y="2701266"/>
          <a:ext cx="544815" cy="544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A58F4E0-F6E7-4F61-BBDB-C0EC30F24659}">
      <dsp:nvSpPr>
        <dsp:cNvPr id="0" name=""/>
        <dsp:cNvSpPr/>
      </dsp:nvSpPr>
      <dsp:spPr>
        <a:xfrm>
          <a:off x="1144111" y="2478387"/>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977900">
            <a:lnSpc>
              <a:spcPct val="90000"/>
            </a:lnSpc>
            <a:spcBef>
              <a:spcPct val="0"/>
            </a:spcBef>
            <a:spcAft>
              <a:spcPct val="35000"/>
            </a:spcAft>
            <a:buNone/>
          </a:pPr>
          <a:r>
            <a:rPr lang="en-US" sz="2200" kern="1200"/>
            <a:t>What resources are needed?</a:t>
          </a:r>
        </a:p>
      </dsp:txBody>
      <dsp:txXfrm>
        <a:off x="1144111" y="2478387"/>
        <a:ext cx="5868258" cy="990573"/>
      </dsp:txXfrm>
    </dsp:sp>
    <dsp:sp modelId="{60CDA888-5260-40B9-91A7-02FDB2127856}">
      <dsp:nvSpPr>
        <dsp:cNvPr id="0" name=""/>
        <dsp:cNvSpPr/>
      </dsp:nvSpPr>
      <dsp:spPr>
        <a:xfrm>
          <a:off x="0" y="3716603"/>
          <a:ext cx="7012370" cy="9905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F4143F-3981-4DC1-8B4D-24788AE7A3FC}">
      <dsp:nvSpPr>
        <dsp:cNvPr id="0" name=""/>
        <dsp:cNvSpPr/>
      </dsp:nvSpPr>
      <dsp:spPr>
        <a:xfrm>
          <a:off x="299648" y="3939482"/>
          <a:ext cx="544815" cy="5448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EB5B24-C0CE-4694-AA8D-AE227947C663}">
      <dsp:nvSpPr>
        <dsp:cNvPr id="0" name=""/>
        <dsp:cNvSpPr/>
      </dsp:nvSpPr>
      <dsp:spPr>
        <a:xfrm>
          <a:off x="1144111" y="3716603"/>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977900">
            <a:lnSpc>
              <a:spcPct val="90000"/>
            </a:lnSpc>
            <a:spcBef>
              <a:spcPct val="0"/>
            </a:spcBef>
            <a:spcAft>
              <a:spcPct val="35000"/>
            </a:spcAft>
            <a:buNone/>
          </a:pPr>
          <a:r>
            <a:rPr lang="en-US" sz="2200" kern="1200"/>
            <a:t>What level of input will you have?  </a:t>
          </a:r>
        </a:p>
      </dsp:txBody>
      <dsp:txXfrm>
        <a:off x="1144111" y="3716603"/>
        <a:ext cx="5868258" cy="9905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21EC1-4307-4C7A-8664-2600C9BCEC67}">
      <dsp:nvSpPr>
        <dsp:cNvPr id="0" name=""/>
        <dsp:cNvSpPr/>
      </dsp:nvSpPr>
      <dsp:spPr>
        <a:xfrm>
          <a:off x="1360" y="792453"/>
          <a:ext cx="2030094" cy="609028"/>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txBody>
        <a:bodyPr spcFirstLastPara="0" vert="horz" wrap="square" lIns="160423" tIns="160423" rIns="160423" bIns="160423" numCol="1" spcCol="1270" anchor="ctr" anchorCtr="0">
          <a:noAutofit/>
        </a:bodyPr>
        <a:lstStyle/>
        <a:p>
          <a:pPr marL="0" lvl="0" indent="0" algn="ctr" defTabSz="889000">
            <a:lnSpc>
              <a:spcPct val="90000"/>
            </a:lnSpc>
            <a:spcBef>
              <a:spcPct val="0"/>
            </a:spcBef>
            <a:spcAft>
              <a:spcPct val="35000"/>
            </a:spcAft>
            <a:buNone/>
          </a:pPr>
          <a:r>
            <a:rPr lang="en-US" sz="2000" kern="1200"/>
            <a:t>Speak</a:t>
          </a:r>
        </a:p>
      </dsp:txBody>
      <dsp:txXfrm>
        <a:off x="1360" y="792453"/>
        <a:ext cx="2030094" cy="609028"/>
      </dsp:txXfrm>
    </dsp:sp>
    <dsp:sp modelId="{A69E6101-A57E-4D8B-8A84-8F463A1F7B66}">
      <dsp:nvSpPr>
        <dsp:cNvPr id="0" name=""/>
        <dsp:cNvSpPr/>
      </dsp:nvSpPr>
      <dsp:spPr>
        <a:xfrm>
          <a:off x="1360" y="1401481"/>
          <a:ext cx="2030094" cy="1768331"/>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200528" tIns="200528" rIns="200528" bIns="200528" numCol="1" spcCol="1270" anchor="t" anchorCtr="0">
          <a:noAutofit/>
        </a:bodyPr>
        <a:lstStyle/>
        <a:p>
          <a:pPr marL="0" lvl="0" indent="0" algn="l" defTabSz="622300">
            <a:lnSpc>
              <a:spcPct val="90000"/>
            </a:lnSpc>
            <a:spcBef>
              <a:spcPct val="0"/>
            </a:spcBef>
            <a:spcAft>
              <a:spcPct val="35000"/>
            </a:spcAft>
            <a:buNone/>
          </a:pPr>
          <a:r>
            <a:rPr lang="en-US" sz="1400" kern="1200"/>
            <a:t>Speak with your collaborators</a:t>
          </a:r>
        </a:p>
      </dsp:txBody>
      <dsp:txXfrm>
        <a:off x="1360" y="1401481"/>
        <a:ext cx="2030094" cy="1768331"/>
      </dsp:txXfrm>
    </dsp:sp>
    <dsp:sp modelId="{8112B4A5-F6BE-4961-8AA2-C209E7D84E2A}">
      <dsp:nvSpPr>
        <dsp:cNvPr id="0" name=""/>
        <dsp:cNvSpPr/>
      </dsp:nvSpPr>
      <dsp:spPr>
        <a:xfrm>
          <a:off x="2139454" y="792453"/>
          <a:ext cx="2030094" cy="609028"/>
        </a:xfrm>
        <a:prstGeom prst="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w="12700" cap="rnd" cmpd="sng" algn="ctr">
          <a:solidFill>
            <a:schemeClr val="accent3">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txBody>
        <a:bodyPr spcFirstLastPara="0" vert="horz" wrap="square" lIns="160423" tIns="160423" rIns="160423" bIns="160423" numCol="1" spcCol="1270" anchor="ctr" anchorCtr="0">
          <a:noAutofit/>
        </a:bodyPr>
        <a:lstStyle/>
        <a:p>
          <a:pPr marL="0" lvl="0" indent="0" algn="ctr" defTabSz="889000">
            <a:lnSpc>
              <a:spcPct val="90000"/>
            </a:lnSpc>
            <a:spcBef>
              <a:spcPct val="0"/>
            </a:spcBef>
            <a:spcAft>
              <a:spcPct val="35000"/>
            </a:spcAft>
            <a:buNone/>
          </a:pPr>
          <a:r>
            <a:rPr lang="en-US" sz="2000" kern="1200"/>
            <a:t>Speak</a:t>
          </a:r>
        </a:p>
      </dsp:txBody>
      <dsp:txXfrm>
        <a:off x="2139454" y="792453"/>
        <a:ext cx="2030094" cy="609028"/>
      </dsp:txXfrm>
    </dsp:sp>
    <dsp:sp modelId="{1A999ADD-6515-4A5C-ACDC-26BB42CED262}">
      <dsp:nvSpPr>
        <dsp:cNvPr id="0" name=""/>
        <dsp:cNvSpPr/>
      </dsp:nvSpPr>
      <dsp:spPr>
        <a:xfrm>
          <a:off x="2139454" y="1401481"/>
          <a:ext cx="2030094" cy="1768331"/>
        </a:xfrm>
        <a:prstGeom prst="rect">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200528" tIns="200528" rIns="200528" bIns="200528" numCol="1" spcCol="1270" anchor="t" anchorCtr="0">
          <a:noAutofit/>
        </a:bodyPr>
        <a:lstStyle/>
        <a:p>
          <a:pPr marL="0" lvl="0" indent="0" algn="l" defTabSz="622300">
            <a:lnSpc>
              <a:spcPct val="90000"/>
            </a:lnSpc>
            <a:spcBef>
              <a:spcPct val="0"/>
            </a:spcBef>
            <a:spcAft>
              <a:spcPct val="35000"/>
            </a:spcAft>
            <a:buNone/>
          </a:pPr>
          <a:r>
            <a:rPr lang="en-US" sz="1400" kern="1200"/>
            <a:t>Speak with your mentors/supervisors</a:t>
          </a:r>
        </a:p>
      </dsp:txBody>
      <dsp:txXfrm>
        <a:off x="2139454" y="1401481"/>
        <a:ext cx="2030094" cy="1768331"/>
      </dsp:txXfrm>
    </dsp:sp>
    <dsp:sp modelId="{D397E499-3641-4302-A18D-E931AE65F462}">
      <dsp:nvSpPr>
        <dsp:cNvPr id="0" name=""/>
        <dsp:cNvSpPr/>
      </dsp:nvSpPr>
      <dsp:spPr>
        <a:xfrm>
          <a:off x="4277548" y="792453"/>
          <a:ext cx="2030094" cy="609028"/>
        </a:xfrm>
        <a:prstGeom prst="rect">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w="12700" cap="rnd" cmpd="sng" algn="ctr">
          <a:solidFill>
            <a:schemeClr val="accent4">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txBody>
        <a:bodyPr spcFirstLastPara="0" vert="horz" wrap="square" lIns="160423" tIns="160423" rIns="160423" bIns="160423" numCol="1" spcCol="1270" anchor="ctr" anchorCtr="0">
          <a:noAutofit/>
        </a:bodyPr>
        <a:lstStyle/>
        <a:p>
          <a:pPr marL="0" lvl="0" indent="0" algn="ctr" defTabSz="889000">
            <a:lnSpc>
              <a:spcPct val="90000"/>
            </a:lnSpc>
            <a:spcBef>
              <a:spcPct val="0"/>
            </a:spcBef>
            <a:spcAft>
              <a:spcPct val="35000"/>
            </a:spcAft>
            <a:buNone/>
          </a:pPr>
          <a:r>
            <a:rPr lang="en-US" sz="2000" kern="1200"/>
            <a:t>Speak</a:t>
          </a:r>
        </a:p>
      </dsp:txBody>
      <dsp:txXfrm>
        <a:off x="4277548" y="792453"/>
        <a:ext cx="2030094" cy="609028"/>
      </dsp:txXfrm>
    </dsp:sp>
    <dsp:sp modelId="{C3BAD006-D687-4AC5-B519-6EBCA324B351}">
      <dsp:nvSpPr>
        <dsp:cNvPr id="0" name=""/>
        <dsp:cNvSpPr/>
      </dsp:nvSpPr>
      <dsp:spPr>
        <a:xfrm>
          <a:off x="4277548" y="1401481"/>
          <a:ext cx="2030094" cy="1768331"/>
        </a:xfrm>
        <a:prstGeom prst="rect">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200528" tIns="200528" rIns="200528" bIns="200528" numCol="1" spcCol="1270" anchor="t" anchorCtr="0">
          <a:noAutofit/>
        </a:bodyPr>
        <a:lstStyle/>
        <a:p>
          <a:pPr marL="0" lvl="0" indent="0" algn="l" defTabSz="622300">
            <a:lnSpc>
              <a:spcPct val="90000"/>
            </a:lnSpc>
            <a:spcBef>
              <a:spcPct val="0"/>
            </a:spcBef>
            <a:spcAft>
              <a:spcPct val="35000"/>
            </a:spcAft>
            <a:buNone/>
          </a:pPr>
          <a:r>
            <a:rPr lang="en-US" sz="1400" kern="1200"/>
            <a:t>Speak with ethics officers</a:t>
          </a:r>
        </a:p>
      </dsp:txBody>
      <dsp:txXfrm>
        <a:off x="4277548" y="1401481"/>
        <a:ext cx="2030094" cy="17683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62715-2BF0-4A43-9B4B-3E126E893583}">
      <dsp:nvSpPr>
        <dsp:cNvPr id="0" name=""/>
        <dsp:cNvSpPr/>
      </dsp:nvSpPr>
      <dsp:spPr>
        <a:xfrm>
          <a:off x="686474" y="242140"/>
          <a:ext cx="1990125" cy="199012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454C4B-3D56-4FC7-86CF-C05003305D9A}">
      <dsp:nvSpPr>
        <dsp:cNvPr id="0" name=""/>
        <dsp:cNvSpPr/>
      </dsp:nvSpPr>
      <dsp:spPr>
        <a:xfrm>
          <a:off x="1110599" y="666265"/>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434D82-4AF7-450C-B65B-9DD7D5B0473B}">
      <dsp:nvSpPr>
        <dsp:cNvPr id="0" name=""/>
        <dsp:cNvSpPr/>
      </dsp:nvSpPr>
      <dsp:spPr>
        <a:xfrm>
          <a:off x="50287" y="2852140"/>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defRPr cap="all"/>
          </a:pPr>
          <a:r>
            <a:rPr lang="en-US" sz="3000" kern="1200"/>
            <a:t>Communication</a:t>
          </a:r>
        </a:p>
      </dsp:txBody>
      <dsp:txXfrm>
        <a:off x="50287" y="2852140"/>
        <a:ext cx="3262500" cy="720000"/>
      </dsp:txXfrm>
    </dsp:sp>
    <dsp:sp modelId="{071B7DB0-0BAE-4DD1-BB4B-FF45EE6C920F}">
      <dsp:nvSpPr>
        <dsp:cNvPr id="0" name=""/>
        <dsp:cNvSpPr/>
      </dsp:nvSpPr>
      <dsp:spPr>
        <a:xfrm>
          <a:off x="4519912" y="242140"/>
          <a:ext cx="1990125" cy="199012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1DA139-0148-4DFE-8E80-F530C44F1DDF}">
      <dsp:nvSpPr>
        <dsp:cNvPr id="0" name=""/>
        <dsp:cNvSpPr/>
      </dsp:nvSpPr>
      <dsp:spPr>
        <a:xfrm>
          <a:off x="4944037" y="666265"/>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8231D54-95D9-4532-89EB-9E7BA1185376}">
      <dsp:nvSpPr>
        <dsp:cNvPr id="0" name=""/>
        <dsp:cNvSpPr/>
      </dsp:nvSpPr>
      <dsp:spPr>
        <a:xfrm>
          <a:off x="3883725" y="2852140"/>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defRPr cap="all"/>
          </a:pPr>
          <a:r>
            <a:rPr lang="en-US" sz="3000" kern="1200"/>
            <a:t>Clarity </a:t>
          </a:r>
        </a:p>
      </dsp:txBody>
      <dsp:txXfrm>
        <a:off x="3883725" y="2852140"/>
        <a:ext cx="3262500" cy="720000"/>
      </dsp:txXfrm>
    </dsp:sp>
    <dsp:sp modelId="{09742794-39D8-4E6F-9F03-381785CF7573}">
      <dsp:nvSpPr>
        <dsp:cNvPr id="0" name=""/>
        <dsp:cNvSpPr/>
      </dsp:nvSpPr>
      <dsp:spPr>
        <a:xfrm>
          <a:off x="8353350" y="242140"/>
          <a:ext cx="1990125" cy="199012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BDE1E8-E329-422C-BC46-4BB9B34B3D43}">
      <dsp:nvSpPr>
        <dsp:cNvPr id="0" name=""/>
        <dsp:cNvSpPr/>
      </dsp:nvSpPr>
      <dsp:spPr>
        <a:xfrm>
          <a:off x="8777475" y="666265"/>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CC805E9-FBA4-4C89-B2AB-7EB24AD83B09}">
      <dsp:nvSpPr>
        <dsp:cNvPr id="0" name=""/>
        <dsp:cNvSpPr/>
      </dsp:nvSpPr>
      <dsp:spPr>
        <a:xfrm>
          <a:off x="7717162" y="2852140"/>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defRPr cap="all"/>
          </a:pPr>
          <a:r>
            <a:rPr lang="en-US" sz="3000" kern="1200"/>
            <a:t>Commitment</a:t>
          </a:r>
        </a:p>
      </dsp:txBody>
      <dsp:txXfrm>
        <a:off x="7717162" y="2852140"/>
        <a:ext cx="32625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22F8FCD2-4345-4673-BEB1-9ACAE38C2695}" type="datetimeFigureOut">
              <a:rPr lang="en-US" smtClean="0"/>
              <a:t>10/4/2023</a:t>
            </a:fld>
            <a:endParaRPr lang="en-US"/>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2D118B8B-2A4D-46F5-802B-F19928775816}" type="slidenum">
              <a:rPr lang="en-US" smtClean="0"/>
              <a:t>‹#›</a:t>
            </a:fld>
            <a:endParaRPr lang="en-US"/>
          </a:p>
        </p:txBody>
      </p:sp>
    </p:spTree>
    <p:extLst>
      <p:ext uri="{BB962C8B-B14F-4D97-AF65-F5344CB8AC3E}">
        <p14:creationId xmlns:p14="http://schemas.microsoft.com/office/powerpoint/2010/main" val="1717272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appropriate in one discipline may not be in another.  </a:t>
            </a:r>
          </a:p>
          <a:p>
            <a:r>
              <a:rPr lang="en-US" dirty="0"/>
              <a:t>We all know to not fabricate data, but what about using acceptable statistical approaches for filling in missing data, excluding outliers, etc.?</a:t>
            </a:r>
          </a:p>
          <a:p>
            <a:endParaRPr lang="en-US" dirty="0"/>
          </a:p>
          <a:p>
            <a:r>
              <a:rPr lang="en-US" dirty="0"/>
              <a:t>All of us in the room have a gauge for what is ethical so why am I here?  </a:t>
            </a:r>
          </a:p>
        </p:txBody>
      </p:sp>
      <p:sp>
        <p:nvSpPr>
          <p:cNvPr id="4" name="Slide Number Placeholder 3"/>
          <p:cNvSpPr>
            <a:spLocks noGrp="1"/>
          </p:cNvSpPr>
          <p:nvPr>
            <p:ph type="sldNum" sz="quarter" idx="5"/>
          </p:nvPr>
        </p:nvSpPr>
        <p:spPr/>
        <p:txBody>
          <a:bodyPr/>
          <a:lstStyle/>
          <a:p>
            <a:fld id="{2D118B8B-2A4D-46F5-802B-F19928775816}" type="slidenum">
              <a:rPr lang="en-US" smtClean="0"/>
              <a:t>2</a:t>
            </a:fld>
            <a:endParaRPr lang="en-US"/>
          </a:p>
        </p:txBody>
      </p:sp>
    </p:spTree>
    <p:extLst>
      <p:ext uri="{BB962C8B-B14F-4D97-AF65-F5344CB8AC3E}">
        <p14:creationId xmlns:p14="http://schemas.microsoft.com/office/powerpoint/2010/main" val="1776368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the chain of command!!</a:t>
            </a:r>
          </a:p>
        </p:txBody>
      </p:sp>
      <p:sp>
        <p:nvSpPr>
          <p:cNvPr id="4" name="Slide Number Placeholder 3"/>
          <p:cNvSpPr>
            <a:spLocks noGrp="1"/>
          </p:cNvSpPr>
          <p:nvPr>
            <p:ph type="sldNum" sz="quarter" idx="5"/>
          </p:nvPr>
        </p:nvSpPr>
        <p:spPr/>
        <p:txBody>
          <a:bodyPr/>
          <a:lstStyle/>
          <a:p>
            <a:fld id="{2D118B8B-2A4D-46F5-802B-F19928775816}" type="slidenum">
              <a:rPr lang="en-US" smtClean="0"/>
              <a:t>12</a:t>
            </a:fld>
            <a:endParaRPr lang="en-US"/>
          </a:p>
        </p:txBody>
      </p:sp>
    </p:spTree>
    <p:extLst>
      <p:ext uri="{BB962C8B-B14F-4D97-AF65-F5344CB8AC3E}">
        <p14:creationId xmlns:p14="http://schemas.microsoft.com/office/powerpoint/2010/main" val="1242776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Mentoring is a developmental partnership in which a person with relevant knowledge and experience (a mentor) shares knowledge and skills in order to support other people (a mentee) in their personal and professional development.</a:t>
            </a:r>
          </a:p>
          <a:p>
            <a:endParaRPr lang="en-US" dirty="0"/>
          </a:p>
          <a:p>
            <a:r>
              <a:rPr lang="en-US" dirty="0"/>
              <a:t>Just because I am a senior member of the faculty, or even a faculty member, doesn’t mean that I will make a good mentor.  We will talk about the skills of a good mentor, but keep in mind, good mentors take time to develop and each mentee/mentor relationship is different.</a:t>
            </a:r>
          </a:p>
        </p:txBody>
      </p:sp>
      <p:sp>
        <p:nvSpPr>
          <p:cNvPr id="4" name="Slide Number Placeholder 3"/>
          <p:cNvSpPr>
            <a:spLocks noGrp="1"/>
          </p:cNvSpPr>
          <p:nvPr>
            <p:ph type="sldNum" sz="quarter" idx="5"/>
          </p:nvPr>
        </p:nvSpPr>
        <p:spPr/>
        <p:txBody>
          <a:bodyPr/>
          <a:lstStyle/>
          <a:p>
            <a:fld id="{2D118B8B-2A4D-46F5-802B-F19928775816}" type="slidenum">
              <a:rPr lang="en-US" smtClean="0"/>
              <a:t>14</a:t>
            </a:fld>
            <a:endParaRPr lang="en-US"/>
          </a:p>
        </p:txBody>
      </p:sp>
    </p:spTree>
    <p:extLst>
      <p:ext uri="{BB962C8B-B14F-4D97-AF65-F5344CB8AC3E}">
        <p14:creationId xmlns:p14="http://schemas.microsoft.com/office/powerpoint/2010/main" val="2178860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Clarify of purpose of the mentoring program is vital.</a:t>
            </a:r>
          </a:p>
          <a:p>
            <a:r>
              <a:rPr lang="en-US" dirty="0"/>
              <a:t>Faculty mentoring—how to successfully navigate the university system, earn promotion and/or tenure, grow research program, become a prolific teacher, etc.</a:t>
            </a:r>
          </a:p>
          <a:p>
            <a:r>
              <a:rPr lang="en-US" dirty="0"/>
              <a:t>Student mentoring—becoming an independent and effective researcher, developing instructional skills, effective mentoring of UG and G researchers, negotiation job searches, etc.</a:t>
            </a:r>
          </a:p>
          <a:p>
            <a:endParaRPr lang="en-US" dirty="0"/>
          </a:p>
          <a:p>
            <a:r>
              <a:rPr lang="en-US" dirty="0"/>
              <a:t>Communication—what is expected of both the mentee and the mentor. </a:t>
            </a:r>
          </a:p>
          <a:p>
            <a:endParaRPr lang="en-US" dirty="0"/>
          </a:p>
          <a:p>
            <a:r>
              <a:rPr lang="en-US" dirty="0"/>
              <a:t>Commitment—time and effort on the part of both the mentee and mentor, resources to help develop strong mentors</a:t>
            </a:r>
          </a:p>
        </p:txBody>
      </p:sp>
      <p:sp>
        <p:nvSpPr>
          <p:cNvPr id="4" name="Slide Number Placeholder 3"/>
          <p:cNvSpPr>
            <a:spLocks noGrp="1"/>
          </p:cNvSpPr>
          <p:nvPr>
            <p:ph type="sldNum" sz="quarter" idx="5"/>
          </p:nvPr>
        </p:nvSpPr>
        <p:spPr/>
        <p:txBody>
          <a:bodyPr/>
          <a:lstStyle/>
          <a:p>
            <a:fld id="{2D118B8B-2A4D-46F5-802B-F19928775816}" type="slidenum">
              <a:rPr lang="en-US" smtClean="0"/>
              <a:t>15</a:t>
            </a:fld>
            <a:endParaRPr lang="en-US"/>
          </a:p>
        </p:txBody>
      </p:sp>
    </p:spTree>
    <p:extLst>
      <p:ext uri="{BB962C8B-B14F-4D97-AF65-F5344CB8AC3E}">
        <p14:creationId xmlns:p14="http://schemas.microsoft.com/office/powerpoint/2010/main" val="3579144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Beneficence—Mentors strive to facilitate the professional, academic, and/or personal growth of their mentees, acting to understand their unique needs and demonstrating diligence in providing wisdom, support and feedback.</a:t>
            </a:r>
          </a:p>
          <a:p>
            <a:endParaRPr lang="en-US" dirty="0"/>
          </a:p>
          <a:p>
            <a:r>
              <a:rPr lang="en-US" dirty="0" err="1"/>
              <a:t>Nonmaleficence</a:t>
            </a:r>
            <a:r>
              <a:rPr lang="en-US" dirty="0"/>
              <a:t>—mentors intentionally work to avoid harming, exploiting, neglecting or otherwise disrespecting their mentees</a:t>
            </a:r>
          </a:p>
          <a:p>
            <a:endParaRPr lang="en-US" dirty="0"/>
          </a:p>
          <a:p>
            <a:r>
              <a:rPr lang="en-US" dirty="0"/>
              <a:t>Autonomy—mentors endeavor to bolster mentees knowledge, independence, self-sufficiency and maturity, facilitating the autonomy and creativity of their mentees.</a:t>
            </a:r>
          </a:p>
          <a:p>
            <a:endParaRPr lang="en-US" dirty="0"/>
          </a:p>
          <a:p>
            <a:r>
              <a:rPr lang="en-US" dirty="0"/>
              <a:t>Fidelity—mentors keep promises and remain loyal to those they mentor in terms of attention, support and honest evaluation.  If the relationship requires renegotiation on the mentor’s part, the mentor will initiate that conversation.</a:t>
            </a:r>
          </a:p>
          <a:p>
            <a:endParaRPr lang="en-US" dirty="0"/>
          </a:p>
          <a:p>
            <a:r>
              <a:rPr lang="en-US" dirty="0"/>
              <a:t>Justice—mentors treat all mentees and potential mentees equitably regardless of any characteristic</a:t>
            </a:r>
          </a:p>
          <a:p>
            <a:endParaRPr lang="en-US" dirty="0"/>
          </a:p>
          <a:p>
            <a:r>
              <a:rPr lang="en-US" dirty="0"/>
              <a:t>Transparency—mentors provide mentees the information necessary to make an informed decision about entering into a mentoring relationship and encourage good communication about mutual expectations moving forward.</a:t>
            </a:r>
          </a:p>
          <a:p>
            <a:endParaRPr lang="en-US" dirty="0"/>
          </a:p>
          <a:p>
            <a:r>
              <a:rPr lang="en-US" dirty="0"/>
              <a:t>Boundaries and multiple relationships—mentors honor the professional boundaries of the mentoring relationship and seek to protect the integrity of this bond.</a:t>
            </a:r>
          </a:p>
          <a:p>
            <a:endParaRPr lang="en-US" dirty="0"/>
          </a:p>
          <a:p>
            <a:r>
              <a:rPr lang="en-US" dirty="0"/>
              <a:t>Privacy—mentors keep private information shared in confidence by the mentees, however there are circumstances where your mentor may be mandated to report information you shared with them. </a:t>
            </a:r>
          </a:p>
          <a:p>
            <a:endParaRPr lang="en-US" dirty="0"/>
          </a:p>
          <a:p>
            <a:r>
              <a:rPr lang="en-US" dirty="0"/>
              <a:t>Competence—mentors continually work to evaluate and expand their competence in the mentor role, participating in activities such as training, formal educational opportunities and consultation with colleagues. If there is an issue, the mentoring relationship should be renegotiated or terminated.</a:t>
            </a:r>
          </a:p>
        </p:txBody>
      </p:sp>
      <p:sp>
        <p:nvSpPr>
          <p:cNvPr id="4" name="Slide Number Placeholder 3"/>
          <p:cNvSpPr>
            <a:spLocks noGrp="1"/>
          </p:cNvSpPr>
          <p:nvPr>
            <p:ph type="sldNum" sz="quarter" idx="5"/>
          </p:nvPr>
        </p:nvSpPr>
        <p:spPr/>
        <p:txBody>
          <a:bodyPr/>
          <a:lstStyle/>
          <a:p>
            <a:fld id="{2D118B8B-2A4D-46F5-802B-F19928775816}" type="slidenum">
              <a:rPr lang="en-US" smtClean="0"/>
              <a:t>16</a:t>
            </a:fld>
            <a:endParaRPr lang="en-US"/>
          </a:p>
        </p:txBody>
      </p:sp>
    </p:spTree>
    <p:extLst>
      <p:ext uri="{BB962C8B-B14F-4D97-AF65-F5344CB8AC3E}">
        <p14:creationId xmlns:p14="http://schemas.microsoft.com/office/powerpoint/2010/main" val="1762734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Listening—listen to the entire message with your ears (what is being said and what is the tone), with your eyes (what are they doing with their body), with your instincts (are they holding something back that is important), with your heart (what is the other person feeling)</a:t>
            </a:r>
          </a:p>
          <a:p>
            <a:endParaRPr lang="en-US" dirty="0"/>
          </a:p>
          <a:p>
            <a:r>
              <a:rPr lang="en-US" dirty="0"/>
              <a:t>Your questions will dictate the quality of the answers received, and if thought provoking can help you to develop better support measures</a:t>
            </a:r>
          </a:p>
          <a:p>
            <a:endParaRPr lang="en-US" dirty="0"/>
          </a:p>
          <a:p>
            <a:r>
              <a:rPr lang="en-US" dirty="0"/>
              <a:t>Feedback</a:t>
            </a:r>
          </a:p>
          <a:p>
            <a:r>
              <a:rPr lang="en-US" dirty="0"/>
              <a:t>--inform—break through limitations</a:t>
            </a:r>
          </a:p>
          <a:p>
            <a:r>
              <a:rPr lang="en-US" dirty="0"/>
              <a:t>--champion—recognize and motivate</a:t>
            </a:r>
          </a:p>
          <a:p>
            <a:r>
              <a:rPr lang="en-US" dirty="0"/>
              <a:t>--challenge—increase performance</a:t>
            </a:r>
          </a:p>
          <a:p>
            <a:r>
              <a:rPr lang="en-US" dirty="0"/>
              <a:t>--have the difficult conversation</a:t>
            </a:r>
          </a:p>
          <a:p>
            <a:r>
              <a:rPr lang="en-US" dirty="0"/>
              <a:t>ALL AT THE SAME TIME</a:t>
            </a:r>
          </a:p>
        </p:txBody>
      </p:sp>
      <p:sp>
        <p:nvSpPr>
          <p:cNvPr id="4" name="Slide Number Placeholder 3"/>
          <p:cNvSpPr>
            <a:spLocks noGrp="1"/>
          </p:cNvSpPr>
          <p:nvPr>
            <p:ph type="sldNum" sz="quarter" idx="5"/>
          </p:nvPr>
        </p:nvSpPr>
        <p:spPr/>
        <p:txBody>
          <a:bodyPr/>
          <a:lstStyle/>
          <a:p>
            <a:fld id="{2D118B8B-2A4D-46F5-802B-F19928775816}" type="slidenum">
              <a:rPr lang="en-US" smtClean="0"/>
              <a:t>18</a:t>
            </a:fld>
            <a:endParaRPr lang="en-US"/>
          </a:p>
        </p:txBody>
      </p:sp>
    </p:spTree>
    <p:extLst>
      <p:ext uri="{BB962C8B-B14F-4D97-AF65-F5344CB8AC3E}">
        <p14:creationId xmlns:p14="http://schemas.microsoft.com/office/powerpoint/2010/main" val="883459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type of research usually is needed for breakthroughs in the state of the field</a:t>
            </a:r>
          </a:p>
          <a:p>
            <a:endParaRPr lang="en-US" dirty="0"/>
          </a:p>
          <a:p>
            <a:r>
              <a:rPr lang="en-US" b="0" dirty="0">
                <a:effectLst/>
              </a:rPr>
              <a:t>Multidisciplinary research takes place when faculty from different disciplines work independently on a common problem or research question. In this approach, faculty share research goals and work on the same problem, but look at it from their own discipline’s perspective. </a:t>
            </a:r>
          </a:p>
          <a:p>
            <a:endParaRPr lang="en-US" b="0" dirty="0">
              <a:effectLst/>
            </a:endParaRPr>
          </a:p>
          <a:p>
            <a:r>
              <a:rPr lang="en-US" b="0" dirty="0">
                <a:effectLst/>
              </a:rPr>
              <a:t>Interdisciplinary research happens when rather than working independently, with interdisciplinary research disciplines interact and work collaboratively</a:t>
            </a:r>
          </a:p>
          <a:p>
            <a:endParaRPr lang="en-US" b="0" dirty="0">
              <a:effectLst/>
            </a:endParaRPr>
          </a:p>
          <a:p>
            <a:r>
              <a:rPr lang="en-US" b="0" dirty="0">
                <a:effectLst/>
              </a:rPr>
              <a:t>Transdisciplinary is when new methodologies/techniques/</a:t>
            </a:r>
            <a:r>
              <a:rPr lang="en-US" b="0" dirty="0" err="1">
                <a:effectLst/>
              </a:rPr>
              <a:t>etc</a:t>
            </a:r>
            <a:r>
              <a:rPr lang="en-US" b="0" dirty="0">
                <a:effectLst/>
              </a:rPr>
              <a:t> are created by the integration of two or more disciplines</a:t>
            </a:r>
            <a:endParaRPr lang="en-US" dirty="0"/>
          </a:p>
        </p:txBody>
      </p:sp>
      <p:sp>
        <p:nvSpPr>
          <p:cNvPr id="4" name="Slide Number Placeholder 3"/>
          <p:cNvSpPr>
            <a:spLocks noGrp="1"/>
          </p:cNvSpPr>
          <p:nvPr>
            <p:ph type="sldNum" sz="quarter" idx="5"/>
          </p:nvPr>
        </p:nvSpPr>
        <p:spPr/>
        <p:txBody>
          <a:bodyPr/>
          <a:lstStyle/>
          <a:p>
            <a:fld id="{2D118B8B-2A4D-46F5-802B-F19928775816}" type="slidenum">
              <a:rPr lang="en-US" smtClean="0"/>
              <a:t>4</a:t>
            </a:fld>
            <a:endParaRPr lang="en-US"/>
          </a:p>
        </p:txBody>
      </p:sp>
    </p:spTree>
    <p:extLst>
      <p:ext uri="{BB962C8B-B14F-4D97-AF65-F5344CB8AC3E}">
        <p14:creationId xmlns:p14="http://schemas.microsoft.com/office/powerpoint/2010/main" val="1633794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118B8B-2A4D-46F5-802B-F19928775816}" type="slidenum">
              <a:rPr lang="en-US" smtClean="0"/>
              <a:t>5</a:t>
            </a:fld>
            <a:endParaRPr lang="en-US"/>
          </a:p>
        </p:txBody>
      </p:sp>
    </p:spTree>
    <p:extLst>
      <p:ext uri="{BB962C8B-B14F-4D97-AF65-F5344CB8AC3E}">
        <p14:creationId xmlns:p14="http://schemas.microsoft.com/office/powerpoint/2010/main" val="1012504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118B8B-2A4D-46F5-802B-F19928775816}" type="slidenum">
              <a:rPr lang="en-US" smtClean="0"/>
              <a:t>6</a:t>
            </a:fld>
            <a:endParaRPr lang="en-US"/>
          </a:p>
        </p:txBody>
      </p:sp>
    </p:spTree>
    <p:extLst>
      <p:ext uri="{BB962C8B-B14F-4D97-AF65-F5344CB8AC3E}">
        <p14:creationId xmlns:p14="http://schemas.microsoft.com/office/powerpoint/2010/main" val="1361051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Priorities are variable throughout the life of the project</a:t>
            </a:r>
          </a:p>
          <a:p>
            <a:endParaRPr lang="en-US" dirty="0"/>
          </a:p>
        </p:txBody>
      </p:sp>
      <p:sp>
        <p:nvSpPr>
          <p:cNvPr id="4" name="Slide Number Placeholder 3"/>
          <p:cNvSpPr>
            <a:spLocks noGrp="1"/>
          </p:cNvSpPr>
          <p:nvPr>
            <p:ph type="sldNum" sz="quarter" idx="5"/>
          </p:nvPr>
        </p:nvSpPr>
        <p:spPr/>
        <p:txBody>
          <a:bodyPr/>
          <a:lstStyle/>
          <a:p>
            <a:fld id="{2D118B8B-2A4D-46F5-802B-F19928775816}" type="slidenum">
              <a:rPr lang="en-US" smtClean="0"/>
              <a:t>7</a:t>
            </a:fld>
            <a:endParaRPr lang="en-US"/>
          </a:p>
        </p:txBody>
      </p:sp>
    </p:spTree>
    <p:extLst>
      <p:ext uri="{BB962C8B-B14F-4D97-AF65-F5344CB8AC3E}">
        <p14:creationId xmlns:p14="http://schemas.microsoft.com/office/powerpoint/2010/main" val="709881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118B8B-2A4D-46F5-802B-F19928775816}" type="slidenum">
              <a:rPr lang="en-US" smtClean="0"/>
              <a:t>8</a:t>
            </a:fld>
            <a:endParaRPr lang="en-US"/>
          </a:p>
        </p:txBody>
      </p:sp>
    </p:spTree>
    <p:extLst>
      <p:ext uri="{BB962C8B-B14F-4D97-AF65-F5344CB8AC3E}">
        <p14:creationId xmlns:p14="http://schemas.microsoft.com/office/powerpoint/2010/main" val="1526227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over value our contributions to projects</a:t>
            </a:r>
          </a:p>
          <a:p>
            <a:r>
              <a:rPr lang="en-US" dirty="0"/>
              <a:t>One department at a university has a proposal process for reviewing and discussing authorship issues as early as possible.</a:t>
            </a:r>
          </a:p>
        </p:txBody>
      </p:sp>
      <p:sp>
        <p:nvSpPr>
          <p:cNvPr id="4" name="Slide Number Placeholder 3"/>
          <p:cNvSpPr>
            <a:spLocks noGrp="1"/>
          </p:cNvSpPr>
          <p:nvPr>
            <p:ph type="sldNum" sz="quarter" idx="5"/>
          </p:nvPr>
        </p:nvSpPr>
        <p:spPr/>
        <p:txBody>
          <a:bodyPr/>
          <a:lstStyle/>
          <a:p>
            <a:fld id="{2D118B8B-2A4D-46F5-802B-F19928775816}" type="slidenum">
              <a:rPr lang="en-US" smtClean="0"/>
              <a:t>9</a:t>
            </a:fld>
            <a:endParaRPr lang="en-US"/>
          </a:p>
        </p:txBody>
      </p:sp>
    </p:spTree>
    <p:extLst>
      <p:ext uri="{BB962C8B-B14F-4D97-AF65-F5344CB8AC3E}">
        <p14:creationId xmlns:p14="http://schemas.microsoft.com/office/powerpoint/2010/main" val="1150385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Differences in data use/</a:t>
            </a:r>
            <a:r>
              <a:rPr lang="en-US" dirty="0" err="1"/>
              <a:t>dissemen</a:t>
            </a:r>
            <a:endParaRPr lang="en-US" dirty="0"/>
          </a:p>
        </p:txBody>
      </p:sp>
      <p:sp>
        <p:nvSpPr>
          <p:cNvPr id="4" name="Slide Number Placeholder 3"/>
          <p:cNvSpPr>
            <a:spLocks noGrp="1"/>
          </p:cNvSpPr>
          <p:nvPr>
            <p:ph type="sldNum" sz="quarter" idx="5"/>
          </p:nvPr>
        </p:nvSpPr>
        <p:spPr/>
        <p:txBody>
          <a:bodyPr/>
          <a:lstStyle/>
          <a:p>
            <a:fld id="{2D118B8B-2A4D-46F5-802B-F19928775816}" type="slidenum">
              <a:rPr lang="en-US" smtClean="0"/>
              <a:t>10</a:t>
            </a:fld>
            <a:endParaRPr lang="en-US"/>
          </a:p>
        </p:txBody>
      </p:sp>
    </p:spTree>
    <p:extLst>
      <p:ext uri="{BB962C8B-B14F-4D97-AF65-F5344CB8AC3E}">
        <p14:creationId xmlns:p14="http://schemas.microsoft.com/office/powerpoint/2010/main" val="1903187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219" indent="-231219">
              <a:buAutoNum type="arabicPeriod"/>
            </a:pPr>
            <a:r>
              <a:rPr lang="en-US" dirty="0"/>
              <a:t>Does this help with establishing connections, does this fit within your research/development goals, does this gain you additional expertise in some techniques or methodologies, does this gain you a new focus area for research expansion…</a:t>
            </a:r>
          </a:p>
          <a:p>
            <a:pPr marL="231219" indent="-231219">
              <a:buAutoNum type="arabicPeriod"/>
            </a:pPr>
            <a:r>
              <a:rPr lang="en-US" dirty="0"/>
              <a:t>Pre-tenure faculty should be selective, is it time to engage in this, will it fit specifically within the goal of you establishing a reputation and fit within your research narrative.  How is this work counted towards P &amp;/or T?</a:t>
            </a:r>
          </a:p>
          <a:p>
            <a:pPr marL="231219" indent="-231219">
              <a:buAutoNum type="arabicPeriod"/>
            </a:pPr>
            <a:r>
              <a:rPr lang="en-US" dirty="0"/>
              <a:t>Are you the lead?  Do you need a reduction in responsibility?  Is there a resource (editors, staff support, etc.) that is needed and can it be obtained.</a:t>
            </a:r>
          </a:p>
          <a:p>
            <a:pPr marL="231219" indent="-231219">
              <a:buAutoNum type="arabicPeriod"/>
            </a:pPr>
            <a:r>
              <a:rPr lang="en-US" dirty="0"/>
              <a:t>Will your voice be heard?  What are the collaborators track record with others?  Does this collaboration have to look like previous collaborations by others within the group?</a:t>
            </a:r>
          </a:p>
        </p:txBody>
      </p:sp>
      <p:sp>
        <p:nvSpPr>
          <p:cNvPr id="4" name="Slide Number Placeholder 3"/>
          <p:cNvSpPr>
            <a:spLocks noGrp="1"/>
          </p:cNvSpPr>
          <p:nvPr>
            <p:ph type="sldNum" sz="quarter" idx="5"/>
          </p:nvPr>
        </p:nvSpPr>
        <p:spPr/>
        <p:txBody>
          <a:bodyPr/>
          <a:lstStyle/>
          <a:p>
            <a:fld id="{2D118B8B-2A4D-46F5-802B-F19928775816}" type="slidenum">
              <a:rPr lang="en-US" smtClean="0"/>
              <a:t>11</a:t>
            </a:fld>
            <a:endParaRPr lang="en-US"/>
          </a:p>
        </p:txBody>
      </p:sp>
    </p:spTree>
    <p:extLst>
      <p:ext uri="{BB962C8B-B14F-4D97-AF65-F5344CB8AC3E}">
        <p14:creationId xmlns:p14="http://schemas.microsoft.com/office/powerpoint/2010/main" val="811345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10/4/2023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68220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3298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10/4/2023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1765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10/4/2023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04051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10/4/2023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0686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64990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16392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8994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24188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10/4/2023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21284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10/4/2023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30336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10/4/2023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821615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7.pn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6.jpg"/><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ncyclopedia.com/social-sciences/dictionaries-thesauruses-pictures-and-press-releases/research-ethic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79394E1F-0B5F-497D-B2A6-8383A2A54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3"/>
            <a:chOff x="438068" y="457200"/>
            <a:chExt cx="3703320" cy="5935133"/>
          </a:xfrm>
        </p:grpSpPr>
        <p:sp>
          <p:nvSpPr>
            <p:cNvPr id="31" name="Rectangle 30">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597F62BC-EC8D-47BD-9C9E-CA7870372083}"/>
              </a:ext>
            </a:extLst>
          </p:cNvPr>
          <p:cNvSpPr>
            <a:spLocks noGrp="1"/>
          </p:cNvSpPr>
          <p:nvPr>
            <p:ph type="ctrTitle"/>
          </p:nvPr>
        </p:nvSpPr>
        <p:spPr>
          <a:xfrm>
            <a:off x="584200" y="704849"/>
            <a:ext cx="3412067" cy="1687685"/>
          </a:xfrm>
        </p:spPr>
        <p:txBody>
          <a:bodyPr>
            <a:normAutofit fontScale="90000"/>
          </a:bodyPr>
          <a:lstStyle/>
          <a:p>
            <a:r>
              <a:rPr lang="en-US" sz="3100" b="1" dirty="0">
                <a:solidFill>
                  <a:srgbClr val="FFFFFF"/>
                </a:solidFill>
              </a:rPr>
              <a:t>Collaboration &amp; Mentoring:</a:t>
            </a:r>
            <a:r>
              <a:rPr lang="en-US" sz="3100" dirty="0">
                <a:solidFill>
                  <a:srgbClr val="FFFFFF"/>
                </a:solidFill>
              </a:rPr>
              <a:t> ethics and best Practices</a:t>
            </a:r>
          </a:p>
        </p:txBody>
      </p:sp>
      <p:sp>
        <p:nvSpPr>
          <p:cNvPr id="3" name="Subtitle 2">
            <a:extLst>
              <a:ext uri="{FF2B5EF4-FFF2-40B4-BE49-F238E27FC236}">
                <a16:creationId xmlns:a16="http://schemas.microsoft.com/office/drawing/2014/main" id="{0C06A263-862F-4916-8A15-024B2744F9DF}"/>
              </a:ext>
            </a:extLst>
          </p:cNvPr>
          <p:cNvSpPr>
            <a:spLocks noGrp="1"/>
          </p:cNvSpPr>
          <p:nvPr>
            <p:ph type="subTitle" idx="1"/>
          </p:nvPr>
        </p:nvSpPr>
        <p:spPr>
          <a:xfrm>
            <a:off x="583101" y="4096057"/>
            <a:ext cx="3412067" cy="738820"/>
          </a:xfrm>
        </p:spPr>
        <p:txBody>
          <a:bodyPr>
            <a:noAutofit/>
          </a:bodyPr>
          <a:lstStyle/>
          <a:p>
            <a:pPr>
              <a:lnSpc>
                <a:spcPct val="110000"/>
              </a:lnSpc>
            </a:pPr>
            <a:r>
              <a:rPr lang="en-US" dirty="0">
                <a:solidFill>
                  <a:srgbClr val="FFFFFF">
                    <a:alpha val="75000"/>
                  </a:srgbClr>
                </a:solidFill>
              </a:rPr>
              <a:t>Kari Babski-Reeves, PhD, CPE</a:t>
            </a:r>
          </a:p>
          <a:p>
            <a:pPr>
              <a:lnSpc>
                <a:spcPct val="110000"/>
              </a:lnSpc>
            </a:pPr>
            <a:r>
              <a:rPr lang="en-US" dirty="0">
                <a:solidFill>
                  <a:srgbClr val="FFFFFF">
                    <a:alpha val="75000"/>
                  </a:srgbClr>
                </a:solidFill>
              </a:rPr>
              <a:t>Larry G Brown professor and head, Department of industrial and systems engineering</a:t>
            </a:r>
          </a:p>
          <a:p>
            <a:pPr>
              <a:lnSpc>
                <a:spcPct val="110000"/>
              </a:lnSpc>
            </a:pPr>
            <a:r>
              <a:rPr lang="en-US" dirty="0">
                <a:solidFill>
                  <a:srgbClr val="FFFFFF">
                    <a:alpha val="75000"/>
                  </a:srgbClr>
                </a:solidFill>
              </a:rPr>
              <a:t>Associate Dean, Bagley College of Engineering</a:t>
            </a:r>
          </a:p>
        </p:txBody>
      </p:sp>
      <p:pic>
        <p:nvPicPr>
          <p:cNvPr id="7" name="Picture 6" descr="Diagram, logo&#10;&#10;Description automatically generated">
            <a:extLst>
              <a:ext uri="{FF2B5EF4-FFF2-40B4-BE49-F238E27FC236}">
                <a16:creationId xmlns:a16="http://schemas.microsoft.com/office/drawing/2014/main" id="{D5B3AB4D-8F38-4343-A32E-91174430DCC3}"/>
              </a:ext>
            </a:extLst>
          </p:cNvPr>
          <p:cNvPicPr>
            <a:picLocks noChangeAspect="1"/>
          </p:cNvPicPr>
          <p:nvPr/>
        </p:nvPicPr>
        <p:blipFill>
          <a:blip r:embed="rId2"/>
          <a:stretch>
            <a:fillRect/>
          </a:stretch>
        </p:blipFill>
        <p:spPr>
          <a:xfrm>
            <a:off x="5348406" y="618067"/>
            <a:ext cx="5598157" cy="5598157"/>
          </a:xfrm>
          <a:prstGeom prst="rect">
            <a:avLst/>
          </a:prstGeom>
        </p:spPr>
      </p:pic>
    </p:spTree>
    <p:extLst>
      <p:ext uri="{BB962C8B-B14F-4D97-AF65-F5344CB8AC3E}">
        <p14:creationId xmlns:p14="http://schemas.microsoft.com/office/powerpoint/2010/main" val="863306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id="{FAAAB002-E48E-4009-828A-511F7A828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electronics&#10;&#10;Description automatically generated">
            <a:extLst>
              <a:ext uri="{FF2B5EF4-FFF2-40B4-BE49-F238E27FC236}">
                <a16:creationId xmlns:a16="http://schemas.microsoft.com/office/drawing/2014/main" id="{4695D5A3-85C7-4B3C-B48C-2D087AD1EBBB}"/>
              </a:ext>
            </a:extLst>
          </p:cNvPr>
          <p:cNvPicPr>
            <a:picLocks noChangeAspect="1"/>
          </p:cNvPicPr>
          <p:nvPr/>
        </p:nvPicPr>
        <p:blipFill rotWithShape="1">
          <a:blip r:embed="rId3"/>
          <a:srcRect l="669" t="9091" r="21351"/>
          <a:stretch/>
        </p:blipFill>
        <p:spPr>
          <a:xfrm>
            <a:off x="20" y="10"/>
            <a:ext cx="12191980" cy="6857990"/>
          </a:xfrm>
          <a:prstGeom prst="rect">
            <a:avLst/>
          </a:prstGeom>
        </p:spPr>
      </p:pic>
      <p:sp>
        <p:nvSpPr>
          <p:cNvPr id="18" name="Rectangle 21">
            <a:extLst>
              <a:ext uri="{FF2B5EF4-FFF2-40B4-BE49-F238E27FC236}">
                <a16:creationId xmlns:a16="http://schemas.microsoft.com/office/drawing/2014/main" id="{97EF55D5-23F0-4398-B16B-AEF5778C3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423123"/>
            <a:ext cx="4216219"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3">
            <a:extLst>
              <a:ext uri="{FF2B5EF4-FFF2-40B4-BE49-F238E27FC236}">
                <a16:creationId xmlns:a16="http://schemas.microsoft.com/office/drawing/2014/main" id="{FDF32581-CAA1-43C6-8532-DC56C843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601200"/>
            <a:ext cx="4214869" cy="5757055"/>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2AC0725-D4B2-4565-BC46-45D278CD41BB}"/>
              </a:ext>
            </a:extLst>
          </p:cNvPr>
          <p:cNvSpPr>
            <a:spLocks noGrp="1"/>
          </p:cNvSpPr>
          <p:nvPr>
            <p:ph type="title"/>
          </p:nvPr>
        </p:nvSpPr>
        <p:spPr>
          <a:xfrm>
            <a:off x="681540" y="1131195"/>
            <a:ext cx="3730810" cy="1247938"/>
          </a:xfrm>
        </p:spPr>
        <p:txBody>
          <a:bodyPr anchor="ctr">
            <a:normAutofit/>
          </a:bodyPr>
          <a:lstStyle/>
          <a:p>
            <a:r>
              <a:rPr lang="en-US" sz="2600">
                <a:solidFill>
                  <a:srgbClr val="FFFFFF"/>
                </a:solidFill>
              </a:rPr>
              <a:t>Data management and ownership</a:t>
            </a:r>
          </a:p>
        </p:txBody>
      </p:sp>
      <p:graphicFrame>
        <p:nvGraphicFramePr>
          <p:cNvPr id="5" name="Content Placeholder 2">
            <a:extLst>
              <a:ext uri="{FF2B5EF4-FFF2-40B4-BE49-F238E27FC236}">
                <a16:creationId xmlns:a16="http://schemas.microsoft.com/office/drawing/2014/main" id="{8A314659-732C-768D-7C11-8EA12A026D86}"/>
              </a:ext>
            </a:extLst>
          </p:cNvPr>
          <p:cNvGraphicFramePr>
            <a:graphicFrameLocks noGrp="1"/>
          </p:cNvGraphicFramePr>
          <p:nvPr>
            <p:ph idx="1"/>
            <p:extLst>
              <p:ext uri="{D42A27DB-BD31-4B8C-83A1-F6EECF244321}">
                <p14:modId xmlns:p14="http://schemas.microsoft.com/office/powerpoint/2010/main" val="3260433300"/>
              </p:ext>
            </p:extLst>
          </p:nvPr>
        </p:nvGraphicFramePr>
        <p:xfrm>
          <a:off x="678531" y="2438399"/>
          <a:ext cx="3730810" cy="35052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4156665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6BF2C-FC74-45B4-BA35-7E3D44622EB7}"/>
              </a:ext>
            </a:extLst>
          </p:cNvPr>
          <p:cNvSpPr>
            <a:spLocks noGrp="1"/>
          </p:cNvSpPr>
          <p:nvPr>
            <p:ph type="title"/>
          </p:nvPr>
        </p:nvSpPr>
        <p:spPr>
          <a:xfrm>
            <a:off x="746228" y="1037967"/>
            <a:ext cx="3054091" cy="4709131"/>
          </a:xfrm>
        </p:spPr>
        <p:txBody>
          <a:bodyPr anchor="ctr">
            <a:normAutofit/>
          </a:bodyPr>
          <a:lstStyle/>
          <a:p>
            <a:r>
              <a:rPr lang="en-US" sz="2300"/>
              <a:t>What should faculty consider before joining collaborations?</a:t>
            </a:r>
          </a:p>
        </p:txBody>
      </p:sp>
      <p:sp>
        <p:nvSpPr>
          <p:cNvPr id="11" name="Rectangle 10">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575D32A2-43B7-6A4C-8BC4-7357F42BB97C}"/>
              </a:ext>
            </a:extLst>
          </p:cNvPr>
          <p:cNvGraphicFramePr>
            <a:graphicFrameLocks noGrp="1"/>
          </p:cNvGraphicFramePr>
          <p:nvPr>
            <p:ph idx="1"/>
            <p:extLst>
              <p:ext uri="{D42A27DB-BD31-4B8C-83A1-F6EECF244321}">
                <p14:modId xmlns:p14="http://schemas.microsoft.com/office/powerpoint/2010/main" val="1936118701"/>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2027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062365-A77E-49A4-AE70-EF9E530530B1}"/>
              </a:ext>
            </a:extLst>
          </p:cNvPr>
          <p:cNvSpPr>
            <a:spLocks noGrp="1"/>
          </p:cNvSpPr>
          <p:nvPr>
            <p:ph type="title"/>
          </p:nvPr>
        </p:nvSpPr>
        <p:spPr>
          <a:xfrm>
            <a:off x="581193" y="702156"/>
            <a:ext cx="6309003" cy="1013800"/>
          </a:xfrm>
        </p:spPr>
        <p:txBody>
          <a:bodyPr>
            <a:normAutofit/>
          </a:bodyPr>
          <a:lstStyle/>
          <a:p>
            <a:r>
              <a:rPr lang="en-US">
                <a:solidFill>
                  <a:schemeClr val="tx2"/>
                </a:solidFill>
              </a:rPr>
              <a:t>What do I do if my collaboration is not working out?</a:t>
            </a:r>
          </a:p>
        </p:txBody>
      </p:sp>
      <p:sp>
        <p:nvSpPr>
          <p:cNvPr id="18" name="Rectangle 12">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descr="A picture containing text, sky, sign, outdoor&#10;&#10;Description automatically generated">
            <a:extLst>
              <a:ext uri="{FF2B5EF4-FFF2-40B4-BE49-F238E27FC236}">
                <a16:creationId xmlns:a16="http://schemas.microsoft.com/office/drawing/2014/main" id="{D30192D3-3070-4019-8E93-BF869FAD9598}"/>
              </a:ext>
            </a:extLst>
          </p:cNvPr>
          <p:cNvPicPr>
            <a:picLocks noChangeAspect="1"/>
          </p:cNvPicPr>
          <p:nvPr/>
        </p:nvPicPr>
        <p:blipFill rotWithShape="1">
          <a:blip r:embed="rId3"/>
          <a:srcRect l="13848" r="40862"/>
          <a:stretch/>
        </p:blipFill>
        <p:spPr>
          <a:xfrm>
            <a:off x="7521283" y="10"/>
            <a:ext cx="4670717" cy="6857990"/>
          </a:xfrm>
          <a:prstGeom prst="rect">
            <a:avLst/>
          </a:prstGeom>
        </p:spPr>
      </p:pic>
      <p:graphicFrame>
        <p:nvGraphicFramePr>
          <p:cNvPr id="19" name="Content Placeholder 2">
            <a:extLst>
              <a:ext uri="{FF2B5EF4-FFF2-40B4-BE49-F238E27FC236}">
                <a16:creationId xmlns:a16="http://schemas.microsoft.com/office/drawing/2014/main" id="{9F9EB136-E67E-F2FF-234E-042FA3283294}"/>
              </a:ext>
            </a:extLst>
          </p:cNvPr>
          <p:cNvGraphicFramePr/>
          <p:nvPr>
            <p:extLst>
              <p:ext uri="{D42A27DB-BD31-4B8C-83A1-F6EECF244321}">
                <p14:modId xmlns:p14="http://schemas.microsoft.com/office/powerpoint/2010/main" val="1951523821"/>
              </p:ext>
            </p:extLst>
          </p:nvPr>
        </p:nvGraphicFramePr>
        <p:xfrm>
          <a:off x="581194" y="1896533"/>
          <a:ext cx="6309003" cy="39622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20216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60B173A-129E-46FA-9250-9D4DCABA0990}"/>
              </a:ext>
            </a:extLst>
          </p:cNvPr>
          <p:cNvSpPr>
            <a:spLocks noGrp="1"/>
          </p:cNvSpPr>
          <p:nvPr>
            <p:ph type="title"/>
          </p:nvPr>
        </p:nvSpPr>
        <p:spPr>
          <a:xfrm>
            <a:off x="609906" y="702156"/>
            <a:ext cx="3568661" cy="1188720"/>
          </a:xfrm>
        </p:spPr>
        <p:txBody>
          <a:bodyPr>
            <a:normAutofit/>
          </a:bodyPr>
          <a:lstStyle/>
          <a:p>
            <a:r>
              <a:rPr lang="en-US" sz="2500"/>
              <a:t>Remember, collaborations are relationships</a:t>
            </a:r>
          </a:p>
        </p:txBody>
      </p:sp>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0731B828-DF76-4606-9010-4142801C4976}"/>
              </a:ext>
            </a:extLst>
          </p:cNvPr>
          <p:cNvSpPr>
            <a:spLocks noGrp="1"/>
          </p:cNvSpPr>
          <p:nvPr>
            <p:ph idx="1"/>
          </p:nvPr>
        </p:nvSpPr>
        <p:spPr>
          <a:xfrm>
            <a:off x="609906" y="2340864"/>
            <a:ext cx="3568661" cy="3634486"/>
          </a:xfrm>
        </p:spPr>
        <p:txBody>
          <a:bodyPr>
            <a:normAutofit/>
          </a:bodyPr>
          <a:lstStyle/>
          <a:p>
            <a:r>
              <a:rPr lang="en-US" dirty="0"/>
              <a:t>And keep in mind the 4 pillars</a:t>
            </a:r>
          </a:p>
          <a:p>
            <a:pPr lvl="1"/>
            <a:r>
              <a:rPr lang="en-US" dirty="0"/>
              <a:t>Time</a:t>
            </a:r>
          </a:p>
          <a:p>
            <a:pPr lvl="1"/>
            <a:r>
              <a:rPr lang="en-US" dirty="0"/>
              <a:t>Equity</a:t>
            </a:r>
          </a:p>
          <a:p>
            <a:pPr lvl="1"/>
            <a:r>
              <a:rPr lang="en-US" dirty="0"/>
              <a:t>Inclusion</a:t>
            </a:r>
          </a:p>
          <a:p>
            <a:pPr lvl="1"/>
            <a:r>
              <a:rPr lang="en-US" dirty="0"/>
              <a:t>Communication</a:t>
            </a:r>
          </a:p>
        </p:txBody>
      </p:sp>
      <p:pic>
        <p:nvPicPr>
          <p:cNvPr id="5" name="Picture 4" descr="Top shot of a representation of networks with stick figures.">
            <a:extLst>
              <a:ext uri="{FF2B5EF4-FFF2-40B4-BE49-F238E27FC236}">
                <a16:creationId xmlns:a16="http://schemas.microsoft.com/office/drawing/2014/main" id="{5B1E9A8B-8CA6-259B-9A8F-57960ACBD6C3}"/>
              </a:ext>
            </a:extLst>
          </p:cNvPr>
          <p:cNvPicPr>
            <a:picLocks noChangeAspect="1"/>
          </p:cNvPicPr>
          <p:nvPr/>
        </p:nvPicPr>
        <p:blipFill rotWithShape="1">
          <a:blip r:embed="rId2"/>
          <a:srcRect l="25371" r="1538"/>
          <a:stretch/>
        </p:blipFill>
        <p:spPr>
          <a:xfrm>
            <a:off x="4654295" y="10"/>
            <a:ext cx="7537705" cy="6857990"/>
          </a:xfrm>
          <a:prstGeom prst="rect">
            <a:avLst/>
          </a:prstGeom>
        </p:spPr>
      </p:pic>
    </p:spTree>
    <p:extLst>
      <p:ext uri="{BB962C8B-B14F-4D97-AF65-F5344CB8AC3E}">
        <p14:creationId xmlns:p14="http://schemas.microsoft.com/office/powerpoint/2010/main" val="1715295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719814E-803B-659D-E269-83E4FDEE0D82}"/>
              </a:ext>
            </a:extLst>
          </p:cNvPr>
          <p:cNvSpPr>
            <a:spLocks noGrp="1"/>
          </p:cNvSpPr>
          <p:nvPr>
            <p:ph type="title"/>
          </p:nvPr>
        </p:nvSpPr>
        <p:spPr>
          <a:xfrm>
            <a:off x="601255" y="702155"/>
            <a:ext cx="3409783" cy="1300365"/>
          </a:xfrm>
        </p:spPr>
        <p:txBody>
          <a:bodyPr>
            <a:normAutofit/>
          </a:bodyPr>
          <a:lstStyle/>
          <a:p>
            <a:r>
              <a:rPr lang="en-US">
                <a:solidFill>
                  <a:srgbClr val="FFFFFF"/>
                </a:solidFill>
              </a:rPr>
              <a:t>Mentoring</a:t>
            </a:r>
          </a:p>
        </p:txBody>
      </p:sp>
      <p:sp>
        <p:nvSpPr>
          <p:cNvPr id="3" name="Content Placeholder 2">
            <a:extLst>
              <a:ext uri="{FF2B5EF4-FFF2-40B4-BE49-F238E27FC236}">
                <a16:creationId xmlns:a16="http://schemas.microsoft.com/office/drawing/2014/main" id="{5FFCA637-BB01-47F4-57E2-CE7D5C3D1A6E}"/>
              </a:ext>
            </a:extLst>
          </p:cNvPr>
          <p:cNvSpPr>
            <a:spLocks noGrp="1"/>
          </p:cNvSpPr>
          <p:nvPr>
            <p:ph idx="1"/>
          </p:nvPr>
        </p:nvSpPr>
        <p:spPr>
          <a:xfrm>
            <a:off x="601255" y="2177142"/>
            <a:ext cx="3409782" cy="3823607"/>
          </a:xfrm>
        </p:spPr>
        <p:txBody>
          <a:bodyPr>
            <a:normAutofit/>
          </a:bodyPr>
          <a:lstStyle/>
          <a:p>
            <a:r>
              <a:rPr lang="en-US" dirty="0">
                <a:solidFill>
                  <a:srgbClr val="FFFFFF"/>
                </a:solidFill>
              </a:rPr>
              <a:t>What is mentoring?</a:t>
            </a:r>
          </a:p>
          <a:p>
            <a:pPr lvl="1"/>
            <a:r>
              <a:rPr lang="en-US" dirty="0">
                <a:solidFill>
                  <a:srgbClr val="FFFFFF"/>
                </a:solidFill>
              </a:rPr>
              <a:t>Voluntary</a:t>
            </a:r>
          </a:p>
          <a:p>
            <a:pPr lvl="1"/>
            <a:r>
              <a:rPr lang="en-US" dirty="0">
                <a:solidFill>
                  <a:srgbClr val="FFFFFF"/>
                </a:solidFill>
              </a:rPr>
              <a:t>Partnership</a:t>
            </a:r>
          </a:p>
          <a:p>
            <a:pPr lvl="1"/>
            <a:r>
              <a:rPr lang="en-US" dirty="0">
                <a:solidFill>
                  <a:srgbClr val="FFFFFF"/>
                </a:solidFill>
              </a:rPr>
              <a:t>Reciprocal and collaborative</a:t>
            </a:r>
          </a:p>
          <a:p>
            <a:pPr lvl="1"/>
            <a:r>
              <a:rPr lang="en-US" dirty="0">
                <a:solidFill>
                  <a:srgbClr val="FFFFFF"/>
                </a:solidFill>
              </a:rPr>
              <a:t>Sharing of knowledge</a:t>
            </a:r>
          </a:p>
          <a:p>
            <a:pPr lvl="1"/>
            <a:r>
              <a:rPr lang="en-US" dirty="0">
                <a:solidFill>
                  <a:srgbClr val="FFFFFF"/>
                </a:solidFill>
              </a:rPr>
              <a:t>Supportive of personal and professional development</a:t>
            </a:r>
          </a:p>
        </p:txBody>
      </p:sp>
      <p:pic>
        <p:nvPicPr>
          <p:cNvPr id="7" name="Graphic 6" descr="Handshake">
            <a:extLst>
              <a:ext uri="{FF2B5EF4-FFF2-40B4-BE49-F238E27FC236}">
                <a16:creationId xmlns:a16="http://schemas.microsoft.com/office/drawing/2014/main" id="{74D274D2-0019-A6F3-3FE0-4302893254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23830" y="936141"/>
            <a:ext cx="4968305" cy="4968305"/>
          </a:xfrm>
          <a:prstGeom prst="rect">
            <a:avLst/>
          </a:prstGeom>
        </p:spPr>
      </p:pic>
    </p:spTree>
    <p:extLst>
      <p:ext uri="{BB962C8B-B14F-4D97-AF65-F5344CB8AC3E}">
        <p14:creationId xmlns:p14="http://schemas.microsoft.com/office/powerpoint/2010/main" val="335195562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B070CC83-9603-DB95-8DCB-30C091EE7BDE}"/>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3 C’s of Mentorship</a:t>
            </a:r>
          </a:p>
        </p:txBody>
      </p:sp>
      <p:sp>
        <p:nvSpPr>
          <p:cNvPr id="11" name="Rectangle 10">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1C5E7345-3E52-E0F7-0C9D-3D6BEB4B692D}"/>
              </a:ext>
            </a:extLst>
          </p:cNvPr>
          <p:cNvGraphicFramePr>
            <a:graphicFrameLocks noGrp="1"/>
          </p:cNvGraphicFramePr>
          <p:nvPr>
            <p:ph idx="1"/>
            <p:extLst>
              <p:ext uri="{D42A27DB-BD31-4B8C-83A1-F6EECF244321}">
                <p14:modId xmlns:p14="http://schemas.microsoft.com/office/powerpoint/2010/main" val="2026806102"/>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390824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9">
            <a:extLst>
              <a:ext uri="{FF2B5EF4-FFF2-40B4-BE49-F238E27FC236}">
                <a16:creationId xmlns:a16="http://schemas.microsoft.com/office/drawing/2014/main" id="{B448728E-2EDF-4F60-A97C-C0F08E06D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11">
            <a:extLst>
              <a:ext uri="{FF2B5EF4-FFF2-40B4-BE49-F238E27FC236}">
                <a16:creationId xmlns:a16="http://schemas.microsoft.com/office/drawing/2014/main" id="{78CBB40F-4E03-45AE-9020-C27B0AE7F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13">
            <a:extLst>
              <a:ext uri="{FF2B5EF4-FFF2-40B4-BE49-F238E27FC236}">
                <a16:creationId xmlns:a16="http://schemas.microsoft.com/office/drawing/2014/main" id="{A9F7CCD1-513F-4B7A-9497-7AA9144DB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8" name="Rectangle 15">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7">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47700"/>
            <a:ext cx="3703320" cy="57428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6C61709-CA13-6CC5-9E9C-0083147DA30E}"/>
              </a:ext>
            </a:extLst>
          </p:cNvPr>
          <p:cNvSpPr>
            <a:spLocks noGrp="1"/>
          </p:cNvSpPr>
          <p:nvPr>
            <p:ph type="title"/>
          </p:nvPr>
        </p:nvSpPr>
        <p:spPr>
          <a:xfrm>
            <a:off x="8369643" y="1037967"/>
            <a:ext cx="3004939" cy="4709131"/>
          </a:xfrm>
        </p:spPr>
        <p:txBody>
          <a:bodyPr vert="horz" lIns="91440" tIns="45720" rIns="91440" bIns="45720" rtlCol="0" anchor="ctr">
            <a:normAutofit/>
          </a:bodyPr>
          <a:lstStyle/>
          <a:p>
            <a:r>
              <a:rPr lang="en-US" sz="2800" b="0" kern="1200" cap="all">
                <a:solidFill>
                  <a:srgbClr val="FFFEFF"/>
                </a:solidFill>
                <a:latin typeface="+mj-lt"/>
                <a:ea typeface="+mj-ea"/>
                <a:cs typeface="+mj-cs"/>
              </a:rPr>
              <a:t>University of IOWA has 9 ethical principals for mentoring:</a:t>
            </a:r>
            <a:br>
              <a:rPr lang="en-US" sz="2800" b="0" kern="1200" cap="all">
                <a:solidFill>
                  <a:srgbClr val="FFFEFF"/>
                </a:solidFill>
                <a:latin typeface="+mj-lt"/>
                <a:ea typeface="+mj-ea"/>
                <a:cs typeface="+mj-cs"/>
              </a:rPr>
            </a:br>
            <a:r>
              <a:rPr lang="en-US" sz="2800" b="0" kern="1200" cap="all">
                <a:solidFill>
                  <a:srgbClr val="FFFEFF"/>
                </a:solidFill>
                <a:latin typeface="+mj-lt"/>
                <a:ea typeface="+mj-ea"/>
                <a:cs typeface="+mj-cs"/>
              </a:rPr>
              <a:t>junior faculty and students</a:t>
            </a:r>
          </a:p>
        </p:txBody>
      </p:sp>
      <p:sp>
        <p:nvSpPr>
          <p:cNvPr id="30" name="Rectangle 19">
            <a:extLst>
              <a:ext uri="{FF2B5EF4-FFF2-40B4-BE49-F238E27FC236}">
                <a16:creationId xmlns:a16="http://schemas.microsoft.com/office/drawing/2014/main" id="{EC930E8B-CABB-49C6-9609-F872BC043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1">
            <a:extLst>
              <a:ext uri="{FF2B5EF4-FFF2-40B4-BE49-F238E27FC236}">
                <a16:creationId xmlns:a16="http://schemas.microsoft.com/office/drawing/2014/main" id="{AFD211A8-7186-46C6-AC78-73F89CAA5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88062204-EE69-489C-87C1-C1958C334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07FA147E-0855-DE47-4C35-FB478C12CA1B}"/>
              </a:ext>
            </a:extLst>
          </p:cNvPr>
          <p:cNvSpPr>
            <a:spLocks noGrp="1"/>
          </p:cNvSpPr>
          <p:nvPr>
            <p:ph sz="half" idx="1"/>
          </p:nvPr>
        </p:nvSpPr>
        <p:spPr>
          <a:xfrm>
            <a:off x="486033" y="548640"/>
            <a:ext cx="3302711" cy="6309360"/>
          </a:xfrm>
        </p:spPr>
        <p:txBody>
          <a:bodyPr>
            <a:normAutofit/>
          </a:bodyPr>
          <a:lstStyle/>
          <a:p>
            <a:pPr marL="216027" indent="-216027" defTabSz="288036">
              <a:lnSpc>
                <a:spcPct val="110000"/>
              </a:lnSpc>
              <a:spcAft>
                <a:spcPts val="378"/>
              </a:spcAft>
              <a:buFont typeface="+mj-lt"/>
              <a:buAutoNum type="arabicPeriod"/>
            </a:pPr>
            <a:r>
              <a:rPr lang="en-US" sz="1800" kern="1200" dirty="0">
                <a:solidFill>
                  <a:schemeClr val="tx1">
                    <a:lumMod val="75000"/>
                    <a:lumOff val="25000"/>
                  </a:schemeClr>
                </a:solidFill>
                <a:latin typeface="+mn-lt"/>
                <a:ea typeface="+mn-ea"/>
                <a:cs typeface="+mn-cs"/>
              </a:rPr>
              <a:t>Beneficence--facilitate growth based on the unique needs </a:t>
            </a:r>
          </a:p>
          <a:p>
            <a:pPr marL="216027" indent="-216027" defTabSz="288036">
              <a:lnSpc>
                <a:spcPct val="110000"/>
              </a:lnSpc>
              <a:spcAft>
                <a:spcPts val="378"/>
              </a:spcAft>
              <a:buFont typeface="+mj-lt"/>
              <a:buAutoNum type="arabicPeriod"/>
            </a:pPr>
            <a:r>
              <a:rPr lang="en-US" sz="1800" kern="1200" dirty="0" err="1">
                <a:solidFill>
                  <a:schemeClr val="tx1">
                    <a:lumMod val="75000"/>
                    <a:lumOff val="25000"/>
                  </a:schemeClr>
                </a:solidFill>
                <a:latin typeface="+mn-lt"/>
                <a:ea typeface="+mn-ea"/>
                <a:cs typeface="+mn-cs"/>
              </a:rPr>
              <a:t>Nonmaleficence</a:t>
            </a:r>
            <a:r>
              <a:rPr lang="en-US" sz="1800" kern="1200" dirty="0">
                <a:solidFill>
                  <a:schemeClr val="tx1">
                    <a:lumMod val="75000"/>
                    <a:lumOff val="25000"/>
                  </a:schemeClr>
                </a:solidFill>
                <a:latin typeface="+mn-lt"/>
                <a:ea typeface="+mn-ea"/>
                <a:cs typeface="+mn-cs"/>
              </a:rPr>
              <a:t>--avoid harming, exploiting, neglecting, </a:t>
            </a:r>
            <a:r>
              <a:rPr lang="en-US" sz="1800" dirty="0"/>
              <a:t>etc.</a:t>
            </a:r>
            <a:endParaRPr lang="en-US" sz="1800" kern="1200" dirty="0">
              <a:solidFill>
                <a:schemeClr val="tx1">
                  <a:lumMod val="75000"/>
                  <a:lumOff val="25000"/>
                </a:schemeClr>
              </a:solidFill>
              <a:latin typeface="+mn-lt"/>
              <a:ea typeface="+mn-ea"/>
              <a:cs typeface="+mn-cs"/>
            </a:endParaRPr>
          </a:p>
          <a:p>
            <a:pPr marL="216027" indent="-216027" defTabSz="288036">
              <a:lnSpc>
                <a:spcPct val="110000"/>
              </a:lnSpc>
              <a:spcAft>
                <a:spcPts val="378"/>
              </a:spcAft>
              <a:buFont typeface="+mj-lt"/>
              <a:buAutoNum type="arabicPeriod"/>
            </a:pPr>
            <a:r>
              <a:rPr lang="en-US" sz="1800" kern="1200" dirty="0">
                <a:solidFill>
                  <a:schemeClr val="tx1">
                    <a:lumMod val="75000"/>
                    <a:lumOff val="25000"/>
                  </a:schemeClr>
                </a:solidFill>
                <a:latin typeface="+mn-lt"/>
                <a:ea typeface="+mn-ea"/>
                <a:cs typeface="+mn-cs"/>
              </a:rPr>
              <a:t>Autonomy—bolster knowledge, independence, self-sufficiency, and maturity</a:t>
            </a:r>
          </a:p>
          <a:p>
            <a:pPr marL="216027" indent="-216027" defTabSz="288036">
              <a:lnSpc>
                <a:spcPct val="110000"/>
              </a:lnSpc>
              <a:spcAft>
                <a:spcPts val="378"/>
              </a:spcAft>
              <a:buFont typeface="+mj-lt"/>
              <a:buAutoNum type="arabicPeriod"/>
            </a:pPr>
            <a:r>
              <a:rPr lang="en-US" sz="1800" kern="1200" dirty="0">
                <a:solidFill>
                  <a:schemeClr val="tx1">
                    <a:lumMod val="75000"/>
                    <a:lumOff val="25000"/>
                  </a:schemeClr>
                </a:solidFill>
                <a:latin typeface="+mn-lt"/>
                <a:ea typeface="+mn-ea"/>
                <a:cs typeface="+mn-cs"/>
              </a:rPr>
              <a:t>Fidelity—</a:t>
            </a:r>
            <a:r>
              <a:rPr lang="en-US" sz="1800" dirty="0"/>
              <a:t>provide mentees with </a:t>
            </a:r>
            <a:r>
              <a:rPr lang="en-US" sz="1800" kern="1200" dirty="0">
                <a:solidFill>
                  <a:schemeClr val="tx1">
                    <a:lumMod val="75000"/>
                    <a:lumOff val="25000"/>
                  </a:schemeClr>
                </a:solidFill>
                <a:latin typeface="+mn-lt"/>
                <a:ea typeface="+mn-ea"/>
                <a:cs typeface="+mn-cs"/>
              </a:rPr>
              <a:t>attention, support, and honest </a:t>
            </a:r>
            <a:r>
              <a:rPr lang="en-US" sz="1800" dirty="0"/>
              <a:t>evaluation</a:t>
            </a:r>
          </a:p>
        </p:txBody>
      </p:sp>
      <p:sp>
        <p:nvSpPr>
          <p:cNvPr id="4" name="Content Placeholder 3">
            <a:extLst>
              <a:ext uri="{FF2B5EF4-FFF2-40B4-BE49-F238E27FC236}">
                <a16:creationId xmlns:a16="http://schemas.microsoft.com/office/drawing/2014/main" id="{265CD7BB-223E-E671-FE83-4E480505B3A8}"/>
              </a:ext>
            </a:extLst>
          </p:cNvPr>
          <p:cNvSpPr>
            <a:spLocks noGrp="1"/>
          </p:cNvSpPr>
          <p:nvPr>
            <p:ph sz="half" idx="2"/>
          </p:nvPr>
        </p:nvSpPr>
        <p:spPr>
          <a:xfrm>
            <a:off x="4195691" y="548640"/>
            <a:ext cx="3302712" cy="6309360"/>
          </a:xfrm>
        </p:spPr>
        <p:txBody>
          <a:bodyPr>
            <a:normAutofit/>
          </a:bodyPr>
          <a:lstStyle/>
          <a:p>
            <a:pPr marL="216027" indent="-216027" defTabSz="288036">
              <a:lnSpc>
                <a:spcPct val="110000"/>
              </a:lnSpc>
              <a:spcAft>
                <a:spcPts val="378"/>
              </a:spcAft>
              <a:buFont typeface="+mj-lt"/>
              <a:buAutoNum type="arabicPeriod" startAt="5"/>
            </a:pPr>
            <a:r>
              <a:rPr lang="en-US" sz="1800" kern="1200" dirty="0">
                <a:solidFill>
                  <a:schemeClr val="tx1">
                    <a:lumMod val="75000"/>
                    <a:lumOff val="25000"/>
                  </a:schemeClr>
                </a:solidFill>
                <a:latin typeface="+mn-lt"/>
                <a:ea typeface="+mn-ea"/>
                <a:cs typeface="+mn-cs"/>
              </a:rPr>
              <a:t>Justice--treat all mentees (and potential mentees) equitably</a:t>
            </a:r>
          </a:p>
          <a:p>
            <a:pPr marL="216027" indent="-216027" defTabSz="288036">
              <a:lnSpc>
                <a:spcPct val="110000"/>
              </a:lnSpc>
              <a:spcAft>
                <a:spcPts val="378"/>
              </a:spcAft>
              <a:buFont typeface="+mj-lt"/>
              <a:buAutoNum type="arabicPeriod" startAt="5"/>
            </a:pPr>
            <a:r>
              <a:rPr lang="en-US" sz="1800" kern="1200" dirty="0">
                <a:solidFill>
                  <a:schemeClr val="tx1">
                    <a:lumMod val="75000"/>
                    <a:lumOff val="25000"/>
                  </a:schemeClr>
                </a:solidFill>
                <a:latin typeface="+mn-lt"/>
                <a:ea typeface="+mn-ea"/>
                <a:cs typeface="+mn-cs"/>
              </a:rPr>
              <a:t>Transparency—keep the lines of communication open and allow mentees to make informed decisions</a:t>
            </a:r>
          </a:p>
          <a:p>
            <a:pPr marL="216027" indent="-216027" defTabSz="288036">
              <a:lnSpc>
                <a:spcPct val="110000"/>
              </a:lnSpc>
              <a:spcAft>
                <a:spcPts val="378"/>
              </a:spcAft>
              <a:buFont typeface="+mj-lt"/>
              <a:buAutoNum type="arabicPeriod" startAt="5"/>
            </a:pPr>
            <a:r>
              <a:rPr lang="en-US" sz="1800" kern="1200" dirty="0">
                <a:solidFill>
                  <a:schemeClr val="tx1">
                    <a:lumMod val="75000"/>
                    <a:lumOff val="25000"/>
                  </a:schemeClr>
                </a:solidFill>
                <a:latin typeface="+mn-lt"/>
                <a:ea typeface="+mn-ea"/>
                <a:cs typeface="+mn-cs"/>
              </a:rPr>
              <a:t>Boundaries and Multiple Relationship--honor the boundaries of the mentoring relationship</a:t>
            </a:r>
          </a:p>
          <a:p>
            <a:pPr marL="216027" indent="-216027" defTabSz="288036">
              <a:lnSpc>
                <a:spcPct val="110000"/>
              </a:lnSpc>
              <a:spcAft>
                <a:spcPts val="378"/>
              </a:spcAft>
              <a:buFont typeface="+mj-lt"/>
              <a:buAutoNum type="arabicPeriod" startAt="5"/>
            </a:pPr>
            <a:r>
              <a:rPr lang="en-US" sz="1800" kern="1200" dirty="0">
                <a:solidFill>
                  <a:schemeClr val="tx1">
                    <a:lumMod val="75000"/>
                    <a:lumOff val="25000"/>
                  </a:schemeClr>
                </a:solidFill>
                <a:latin typeface="+mn-lt"/>
                <a:ea typeface="+mn-ea"/>
                <a:cs typeface="+mn-cs"/>
              </a:rPr>
              <a:t>Privacy--keep private information private.</a:t>
            </a:r>
          </a:p>
          <a:p>
            <a:pPr marL="216027" indent="-216027" defTabSz="288036">
              <a:lnSpc>
                <a:spcPct val="110000"/>
              </a:lnSpc>
              <a:spcAft>
                <a:spcPts val="378"/>
              </a:spcAft>
              <a:buFont typeface="+mj-lt"/>
              <a:buAutoNum type="arabicPeriod" startAt="5"/>
            </a:pPr>
            <a:r>
              <a:rPr lang="en-US" sz="1800" kern="1200" dirty="0">
                <a:solidFill>
                  <a:schemeClr val="tx1">
                    <a:lumMod val="75000"/>
                    <a:lumOff val="25000"/>
                  </a:schemeClr>
                </a:solidFill>
                <a:latin typeface="+mn-lt"/>
                <a:ea typeface="+mn-ea"/>
                <a:cs typeface="+mn-cs"/>
              </a:rPr>
              <a:t>Competence—</a:t>
            </a:r>
            <a:r>
              <a:rPr lang="en-US" sz="1800" dirty="0"/>
              <a:t>seek to</a:t>
            </a:r>
            <a:r>
              <a:rPr lang="en-US" sz="1800" kern="1200" dirty="0">
                <a:solidFill>
                  <a:schemeClr val="tx1">
                    <a:lumMod val="75000"/>
                    <a:lumOff val="25000"/>
                  </a:schemeClr>
                </a:solidFill>
                <a:latin typeface="+mn-lt"/>
                <a:ea typeface="+mn-ea"/>
                <a:cs typeface="+mn-cs"/>
              </a:rPr>
              <a:t> expand their competence in the mentor role</a:t>
            </a:r>
            <a:endParaRPr lang="en-US" sz="1800" dirty="0"/>
          </a:p>
        </p:txBody>
      </p:sp>
    </p:spTree>
    <p:extLst>
      <p:ext uri="{BB962C8B-B14F-4D97-AF65-F5344CB8AC3E}">
        <p14:creationId xmlns:p14="http://schemas.microsoft.com/office/powerpoint/2010/main" val="425691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2164D93-061B-4981-8FF8-E0DCCF637266}"/>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Nature’s 5</a:t>
            </a:r>
            <a:r>
              <a:rPr lang="en-US" baseline="30000">
                <a:solidFill>
                  <a:srgbClr val="FFFEFF"/>
                </a:solidFill>
              </a:rPr>
              <a:t>th</a:t>
            </a:r>
            <a:r>
              <a:rPr lang="en-US">
                <a:solidFill>
                  <a:srgbClr val="FFFEFF"/>
                </a:solidFill>
              </a:rPr>
              <a:t> Biennial PhD survey</a:t>
            </a:r>
          </a:p>
        </p:txBody>
      </p:sp>
      <p:sp>
        <p:nvSpPr>
          <p:cNvPr id="3" name="Content Placeholder 2">
            <a:extLst>
              <a:ext uri="{FF2B5EF4-FFF2-40B4-BE49-F238E27FC236}">
                <a16:creationId xmlns:a16="http://schemas.microsoft.com/office/drawing/2014/main" id="{CAC20640-B310-52D8-4F8A-C0921A2AE785}"/>
              </a:ext>
            </a:extLst>
          </p:cNvPr>
          <p:cNvSpPr>
            <a:spLocks noGrp="1"/>
          </p:cNvSpPr>
          <p:nvPr>
            <p:ph idx="1"/>
          </p:nvPr>
        </p:nvSpPr>
        <p:spPr>
          <a:xfrm>
            <a:off x="4534935" y="1037968"/>
            <a:ext cx="6725899" cy="4820832"/>
          </a:xfrm>
        </p:spPr>
        <p:txBody>
          <a:bodyPr>
            <a:normAutofit/>
          </a:bodyPr>
          <a:lstStyle/>
          <a:p>
            <a:r>
              <a:rPr lang="en-US" dirty="0"/>
              <a:t>1 out of 4 graduate students said they’d change their supervisor if they could (Nature’s 5</a:t>
            </a:r>
            <a:r>
              <a:rPr lang="en-US" baseline="30000" dirty="0"/>
              <a:t>th</a:t>
            </a:r>
            <a:r>
              <a:rPr lang="en-US" dirty="0"/>
              <a:t> biennial PhD survey</a:t>
            </a:r>
          </a:p>
          <a:p>
            <a:r>
              <a:rPr lang="en-US" dirty="0"/>
              <a:t>49% of students said they had less than 1 hr/week 1-1 with their mentor</a:t>
            </a:r>
          </a:p>
          <a:p>
            <a:r>
              <a:rPr lang="en-US" dirty="0"/>
              <a:t>1/3 satisfied with career guidance</a:t>
            </a:r>
          </a:p>
          <a:p>
            <a:r>
              <a:rPr lang="en-US" dirty="0"/>
              <a:t>21%  reporting bullying or harassment, with 48% of these cases attributed to the advisor</a:t>
            </a:r>
          </a:p>
        </p:txBody>
      </p:sp>
    </p:spTree>
    <p:extLst>
      <p:ext uri="{BB962C8B-B14F-4D97-AF65-F5344CB8AC3E}">
        <p14:creationId xmlns:p14="http://schemas.microsoft.com/office/powerpoint/2010/main" val="2590245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05E7319-9950-33F8-9B6D-2446FE1C2294}"/>
              </a:ext>
            </a:extLst>
          </p:cNvPr>
          <p:cNvSpPr>
            <a:spLocks noGrp="1"/>
          </p:cNvSpPr>
          <p:nvPr>
            <p:ph type="title"/>
          </p:nvPr>
        </p:nvSpPr>
        <p:spPr>
          <a:xfrm>
            <a:off x="609906" y="702156"/>
            <a:ext cx="3568661" cy="1188720"/>
          </a:xfrm>
        </p:spPr>
        <p:txBody>
          <a:bodyPr>
            <a:normAutofit/>
          </a:bodyPr>
          <a:lstStyle/>
          <a:p>
            <a:r>
              <a:rPr lang="en-US" dirty="0"/>
              <a:t>skills of a good mentor</a:t>
            </a:r>
          </a:p>
        </p:txBody>
      </p:sp>
      <p:sp>
        <p:nvSpPr>
          <p:cNvPr id="13" name="Rectangle 12">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Content Placeholder 4">
            <a:extLst>
              <a:ext uri="{FF2B5EF4-FFF2-40B4-BE49-F238E27FC236}">
                <a16:creationId xmlns:a16="http://schemas.microsoft.com/office/drawing/2014/main" id="{5F772E2F-483C-DD21-D1DB-0EA82587B2F8}"/>
              </a:ext>
            </a:extLst>
          </p:cNvPr>
          <p:cNvSpPr>
            <a:spLocks noGrp="1"/>
          </p:cNvSpPr>
          <p:nvPr>
            <p:ph idx="1"/>
          </p:nvPr>
        </p:nvSpPr>
        <p:spPr>
          <a:xfrm>
            <a:off x="609906" y="2340864"/>
            <a:ext cx="3568661" cy="3634486"/>
          </a:xfrm>
        </p:spPr>
        <p:txBody>
          <a:bodyPr>
            <a:normAutofit fontScale="85000" lnSpcReduction="10000"/>
          </a:bodyPr>
          <a:lstStyle/>
          <a:p>
            <a:pPr>
              <a:lnSpc>
                <a:spcPct val="110000"/>
              </a:lnSpc>
            </a:pPr>
            <a:r>
              <a:rPr lang="en-US" sz="1700"/>
              <a:t>Building rapport and trust</a:t>
            </a:r>
          </a:p>
          <a:p>
            <a:pPr lvl="1">
              <a:lnSpc>
                <a:spcPct val="110000"/>
              </a:lnSpc>
            </a:pPr>
            <a:r>
              <a:rPr lang="en-US" sz="1700"/>
              <a:t>Most mentor/mentee relationships are built upon similarities</a:t>
            </a:r>
          </a:p>
          <a:p>
            <a:pPr>
              <a:lnSpc>
                <a:spcPct val="110000"/>
              </a:lnSpc>
            </a:pPr>
            <a:r>
              <a:rPr lang="en-US" sz="1700"/>
              <a:t>Effective listening</a:t>
            </a:r>
          </a:p>
          <a:p>
            <a:pPr lvl="1">
              <a:lnSpc>
                <a:spcPct val="110000"/>
              </a:lnSpc>
            </a:pPr>
            <a:r>
              <a:rPr lang="en-US" sz="1700"/>
              <a:t>What challenges is your mentee facing?</a:t>
            </a:r>
          </a:p>
          <a:p>
            <a:pPr>
              <a:lnSpc>
                <a:spcPct val="110000"/>
              </a:lnSpc>
            </a:pPr>
            <a:r>
              <a:rPr lang="en-US" sz="1700"/>
              <a:t>Questioning</a:t>
            </a:r>
          </a:p>
          <a:p>
            <a:pPr lvl="1">
              <a:lnSpc>
                <a:spcPct val="110000"/>
              </a:lnSpc>
            </a:pPr>
            <a:r>
              <a:rPr lang="en-US" sz="1700"/>
              <a:t>Your questions should provoke thought</a:t>
            </a:r>
          </a:p>
          <a:p>
            <a:pPr>
              <a:lnSpc>
                <a:spcPct val="110000"/>
              </a:lnSpc>
            </a:pPr>
            <a:r>
              <a:rPr lang="en-US" sz="1700"/>
              <a:t>Providing feedback</a:t>
            </a:r>
          </a:p>
          <a:p>
            <a:pPr lvl="1">
              <a:lnSpc>
                <a:spcPct val="110000"/>
              </a:lnSpc>
            </a:pPr>
            <a:r>
              <a:rPr lang="en-US" sz="1700"/>
              <a:t>Inspirational and compels the mentee to action</a:t>
            </a:r>
          </a:p>
          <a:p>
            <a:pPr marL="0" indent="0">
              <a:lnSpc>
                <a:spcPct val="110000"/>
              </a:lnSpc>
              <a:buNone/>
            </a:pPr>
            <a:endParaRPr lang="en-US" sz="1700"/>
          </a:p>
        </p:txBody>
      </p:sp>
      <p:pic>
        <p:nvPicPr>
          <p:cNvPr id="7" name="Picture 6" descr="Hands-on top of each other">
            <a:extLst>
              <a:ext uri="{FF2B5EF4-FFF2-40B4-BE49-F238E27FC236}">
                <a16:creationId xmlns:a16="http://schemas.microsoft.com/office/drawing/2014/main" id="{2092D53C-EE58-1A1F-CD97-560DF83C55D1}"/>
              </a:ext>
            </a:extLst>
          </p:cNvPr>
          <p:cNvPicPr>
            <a:picLocks noChangeAspect="1"/>
          </p:cNvPicPr>
          <p:nvPr/>
        </p:nvPicPr>
        <p:blipFill rotWithShape="1">
          <a:blip r:embed="rId3"/>
          <a:srcRect l="47307" r="4608" b="1"/>
          <a:stretch/>
        </p:blipFill>
        <p:spPr>
          <a:xfrm>
            <a:off x="4654295" y="10"/>
            <a:ext cx="7537705" cy="6857990"/>
          </a:xfrm>
          <a:prstGeom prst="rect">
            <a:avLst/>
          </a:prstGeom>
        </p:spPr>
      </p:pic>
    </p:spTree>
    <p:extLst>
      <p:ext uri="{BB962C8B-B14F-4D97-AF65-F5344CB8AC3E}">
        <p14:creationId xmlns:p14="http://schemas.microsoft.com/office/powerpoint/2010/main" val="504384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1" name="Rectangle 2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C45CF3D-1E3E-A962-A8C3-513F6ABBD5C2}"/>
              </a:ext>
            </a:extLst>
          </p:cNvPr>
          <p:cNvSpPr>
            <a:spLocks noGrp="1"/>
          </p:cNvSpPr>
          <p:nvPr>
            <p:ph type="title"/>
          </p:nvPr>
        </p:nvSpPr>
        <p:spPr>
          <a:xfrm>
            <a:off x="638620" y="863695"/>
            <a:ext cx="3511233" cy="3779995"/>
          </a:xfrm>
        </p:spPr>
        <p:txBody>
          <a:bodyPr vert="horz" lIns="91440" tIns="45720" rIns="91440" bIns="45720" rtlCol="0" anchor="ctr">
            <a:normAutofit/>
          </a:bodyPr>
          <a:lstStyle/>
          <a:p>
            <a:r>
              <a:rPr lang="en-US" sz="3600">
                <a:solidFill>
                  <a:srgbClr val="FFFFFF"/>
                </a:solidFill>
              </a:rPr>
              <a:t>Seek out multiple mentors!</a:t>
            </a:r>
          </a:p>
        </p:txBody>
      </p:sp>
      <p:sp>
        <p:nvSpPr>
          <p:cNvPr id="23" name="Rectangle 2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Content Placeholder 5">
            <a:extLst>
              <a:ext uri="{FF2B5EF4-FFF2-40B4-BE49-F238E27FC236}">
                <a16:creationId xmlns:a16="http://schemas.microsoft.com/office/drawing/2014/main" id="{FE9FAEEE-C543-47C5-FF05-D51F4E1FFF77}"/>
              </a:ext>
            </a:extLst>
          </p:cNvPr>
          <p:cNvPicPr>
            <a:picLocks noGrp="1" noChangeAspect="1"/>
          </p:cNvPicPr>
          <p:nvPr>
            <p:ph idx="1"/>
          </p:nvPr>
        </p:nvPicPr>
        <p:blipFill rotWithShape="1">
          <a:blip r:embed="rId2"/>
          <a:srcRect l="5136" r="11685" b="-2"/>
          <a:stretch/>
        </p:blipFill>
        <p:spPr>
          <a:xfrm>
            <a:off x="4654295" y="457200"/>
            <a:ext cx="7086151" cy="5899650"/>
          </a:xfrm>
          <a:prstGeom prst="rect">
            <a:avLst/>
          </a:prstGeom>
        </p:spPr>
      </p:pic>
    </p:spTree>
    <p:extLst>
      <p:ext uri="{BB962C8B-B14F-4D97-AF65-F5344CB8AC3E}">
        <p14:creationId xmlns:p14="http://schemas.microsoft.com/office/powerpoint/2010/main" val="193647446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11C720-B7DB-4C89-97F5-695C6DF272A3}"/>
              </a:ext>
            </a:extLst>
          </p:cNvPr>
          <p:cNvSpPr>
            <a:spLocks noGrp="1"/>
          </p:cNvSpPr>
          <p:nvPr>
            <p:ph type="title"/>
          </p:nvPr>
        </p:nvSpPr>
        <p:spPr>
          <a:xfrm>
            <a:off x="581193" y="731352"/>
            <a:ext cx="6309003" cy="1013800"/>
          </a:xfrm>
        </p:spPr>
        <p:txBody>
          <a:bodyPr>
            <a:normAutofit/>
          </a:bodyPr>
          <a:lstStyle/>
          <a:p>
            <a:r>
              <a:rPr lang="en-US">
                <a:solidFill>
                  <a:schemeClr val="tx2"/>
                </a:solidFill>
              </a:rPr>
              <a:t>What is ethical behavior</a:t>
            </a:r>
          </a:p>
        </p:txBody>
      </p:sp>
      <p:sp>
        <p:nvSpPr>
          <p:cNvPr id="23" name="Rectangle 22">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11630E7-0F96-4CE6-939B-576A70D0B261}"/>
              </a:ext>
            </a:extLst>
          </p:cNvPr>
          <p:cNvSpPr>
            <a:spLocks noGrp="1"/>
          </p:cNvSpPr>
          <p:nvPr>
            <p:ph idx="1"/>
          </p:nvPr>
        </p:nvSpPr>
        <p:spPr>
          <a:xfrm>
            <a:off x="581194" y="1896533"/>
            <a:ext cx="6309003" cy="3962266"/>
          </a:xfrm>
        </p:spPr>
        <p:txBody>
          <a:bodyPr>
            <a:normAutofit/>
          </a:bodyPr>
          <a:lstStyle/>
          <a:p>
            <a:r>
              <a:rPr lang="en-US">
                <a:solidFill>
                  <a:schemeClr val="tx2"/>
                </a:solidFill>
              </a:rPr>
              <a:t>Surprisingly difficult to define</a:t>
            </a:r>
          </a:p>
          <a:p>
            <a:pPr lvl="1"/>
            <a:r>
              <a:rPr lang="en-US">
                <a:solidFill>
                  <a:schemeClr val="tx2"/>
                </a:solidFill>
              </a:rPr>
              <a:t>The application of moral rules and professional codes of conduct to the collection, analysis, reporting, and publication of information … (</a:t>
            </a:r>
            <a:r>
              <a:rPr lang="en-US">
                <a:solidFill>
                  <a:schemeClr val="tx2"/>
                </a:solidFill>
                <a:hlinkClick r:id="rId3"/>
              </a:rPr>
              <a:t>https://www.encyclopedia.com/social-sciences/dictionaries-thesauruses-pictures-and-press-releases/research-ethics</a:t>
            </a:r>
            <a:r>
              <a:rPr lang="en-US">
                <a:solidFill>
                  <a:schemeClr val="tx2"/>
                </a:solidFill>
              </a:rPr>
              <a:t>) </a:t>
            </a:r>
          </a:p>
          <a:p>
            <a:pPr lvl="1"/>
            <a:r>
              <a:rPr lang="en-US">
                <a:solidFill>
                  <a:schemeClr val="tx2"/>
                </a:solidFill>
              </a:rPr>
              <a:t>Norms for conduct</a:t>
            </a:r>
          </a:p>
          <a:p>
            <a:pPr lvl="2"/>
            <a:r>
              <a:rPr lang="en-US">
                <a:solidFill>
                  <a:schemeClr val="tx2"/>
                </a:solidFill>
              </a:rPr>
              <a:t>Guidelines for authorship</a:t>
            </a:r>
          </a:p>
          <a:p>
            <a:pPr lvl="2"/>
            <a:r>
              <a:rPr lang="en-US">
                <a:solidFill>
                  <a:schemeClr val="tx2"/>
                </a:solidFill>
              </a:rPr>
              <a:t>Copyright and patent policies</a:t>
            </a:r>
          </a:p>
          <a:p>
            <a:pPr lvl="2"/>
            <a:r>
              <a:rPr lang="en-US">
                <a:solidFill>
                  <a:schemeClr val="tx2"/>
                </a:solidFill>
              </a:rPr>
              <a:t>Data sharing policies</a:t>
            </a:r>
          </a:p>
          <a:p>
            <a:pPr lvl="2"/>
            <a:r>
              <a:rPr lang="en-US">
                <a:solidFill>
                  <a:schemeClr val="tx2"/>
                </a:solidFill>
              </a:rPr>
              <a:t>Confidentiality rules</a:t>
            </a:r>
          </a:p>
        </p:txBody>
      </p:sp>
      <p:pic>
        <p:nvPicPr>
          <p:cNvPr id="5" name="Picture 4" descr="A picture containing text, wood&#10;&#10;Description automatically generated">
            <a:extLst>
              <a:ext uri="{FF2B5EF4-FFF2-40B4-BE49-F238E27FC236}">
                <a16:creationId xmlns:a16="http://schemas.microsoft.com/office/drawing/2014/main" id="{9935F805-7754-4A41-BC04-007855EA40D4}"/>
              </a:ext>
            </a:extLst>
          </p:cNvPr>
          <p:cNvPicPr>
            <a:picLocks noChangeAspect="1"/>
          </p:cNvPicPr>
          <p:nvPr/>
        </p:nvPicPr>
        <p:blipFill rotWithShape="1">
          <a:blip r:embed="rId4"/>
          <a:srcRect l="21647" r="33233" b="-1"/>
          <a:stretch/>
        </p:blipFill>
        <p:spPr>
          <a:xfrm>
            <a:off x="7568188" y="10"/>
            <a:ext cx="4623812" cy="6857990"/>
          </a:xfrm>
          <a:prstGeom prst="rect">
            <a:avLst/>
          </a:prstGeom>
        </p:spPr>
      </p:pic>
    </p:spTree>
    <p:extLst>
      <p:ext uri="{BB962C8B-B14F-4D97-AF65-F5344CB8AC3E}">
        <p14:creationId xmlns:p14="http://schemas.microsoft.com/office/powerpoint/2010/main" val="705527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3D black question marks with one yellow question mark">
            <a:extLst>
              <a:ext uri="{FF2B5EF4-FFF2-40B4-BE49-F238E27FC236}">
                <a16:creationId xmlns:a16="http://schemas.microsoft.com/office/drawing/2014/main" id="{3ECF89B4-CDD6-F15E-22EE-F8E5AE810D71}"/>
              </a:ext>
            </a:extLst>
          </p:cNvPr>
          <p:cNvPicPr>
            <a:picLocks noChangeAspect="1"/>
          </p:cNvPicPr>
          <p:nvPr/>
        </p:nvPicPr>
        <p:blipFill rotWithShape="1">
          <a:blip r:embed="rId2"/>
          <a:srcRect l="28990" r="6122" b="1"/>
          <a:stretch/>
        </p:blipFill>
        <p:spPr>
          <a:xfrm>
            <a:off x="-3047" y="10"/>
            <a:ext cx="12191999" cy="6857990"/>
          </a:xfrm>
          <a:prstGeom prst="rect">
            <a:avLst/>
          </a:prstGeom>
        </p:spPr>
      </p:pic>
      <p:sp>
        <p:nvSpPr>
          <p:cNvPr id="17" name="Rectangle 1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D883A6-5730-474D-A3D0-837DB358DD10}"/>
              </a:ext>
            </a:extLst>
          </p:cNvPr>
          <p:cNvSpPr>
            <a:spLocks noGrp="1"/>
          </p:cNvSpPr>
          <p:nvPr>
            <p:ph type="title"/>
          </p:nvPr>
        </p:nvSpPr>
        <p:spPr>
          <a:xfrm>
            <a:off x="643466" y="643467"/>
            <a:ext cx="10905059" cy="3330353"/>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3600" dirty="0">
                <a:solidFill>
                  <a:schemeClr val="bg1"/>
                </a:solidFill>
              </a:rPr>
              <a:t>Questions</a:t>
            </a:r>
          </a:p>
        </p:txBody>
      </p:sp>
      <p:cxnSp>
        <p:nvCxnSpPr>
          <p:cNvPr id="19" name="Straight Connector 18">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29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05433-D23B-4860-A0BD-9A6B1CCEBCD3}"/>
              </a:ext>
            </a:extLst>
          </p:cNvPr>
          <p:cNvSpPr>
            <a:spLocks noGrp="1"/>
          </p:cNvSpPr>
          <p:nvPr>
            <p:ph type="title"/>
          </p:nvPr>
        </p:nvSpPr>
        <p:spPr/>
        <p:txBody>
          <a:bodyPr/>
          <a:lstStyle/>
          <a:p>
            <a:r>
              <a:rPr lang="en-US" dirty="0"/>
              <a:t>What I’m not going to talk about</a:t>
            </a:r>
          </a:p>
        </p:txBody>
      </p:sp>
      <p:graphicFrame>
        <p:nvGraphicFramePr>
          <p:cNvPr id="7" name="Content Placeholder 2">
            <a:extLst>
              <a:ext uri="{FF2B5EF4-FFF2-40B4-BE49-F238E27FC236}">
                <a16:creationId xmlns:a16="http://schemas.microsoft.com/office/drawing/2014/main" id="{15F0424A-645D-A691-8651-2E3450199C0A}"/>
              </a:ext>
            </a:extLst>
          </p:cNvPr>
          <p:cNvGraphicFramePr>
            <a:graphicFrameLocks noGrp="1"/>
          </p:cNvGraphicFramePr>
          <p:nvPr>
            <p:ph idx="1"/>
            <p:extLst>
              <p:ext uri="{D42A27DB-BD31-4B8C-83A1-F6EECF244321}">
                <p14:modId xmlns:p14="http://schemas.microsoft.com/office/powerpoint/2010/main" val="2463542389"/>
              </p:ext>
            </p:extLst>
          </p:nvPr>
        </p:nvGraphicFramePr>
        <p:xfrm>
          <a:off x="581192" y="2340864"/>
          <a:ext cx="11029615" cy="363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1076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480233F-AF02-421A-8DEB-C92845F411E0}"/>
              </a:ext>
            </a:extLst>
          </p:cNvPr>
          <p:cNvSpPr>
            <a:spLocks noGrp="1"/>
          </p:cNvSpPr>
          <p:nvPr>
            <p:ph type="title"/>
          </p:nvPr>
        </p:nvSpPr>
        <p:spPr>
          <a:xfrm>
            <a:off x="672280" y="944752"/>
            <a:ext cx="3259016" cy="1462692"/>
          </a:xfrm>
        </p:spPr>
        <p:txBody>
          <a:bodyPr>
            <a:normAutofit/>
          </a:bodyPr>
          <a:lstStyle/>
          <a:p>
            <a:r>
              <a:rPr lang="en-US">
                <a:solidFill>
                  <a:srgbClr val="FFFFFF"/>
                </a:solidFill>
              </a:rPr>
              <a:t>What is research collaboration?</a:t>
            </a:r>
          </a:p>
        </p:txBody>
      </p:sp>
      <p:sp>
        <p:nvSpPr>
          <p:cNvPr id="25" name="Rectangle 24">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5C1AAED-73C6-482A-B53A-45649E58B62C}"/>
              </a:ext>
            </a:extLst>
          </p:cNvPr>
          <p:cNvSpPr>
            <a:spLocks noGrp="1"/>
          </p:cNvSpPr>
          <p:nvPr>
            <p:ph idx="1"/>
          </p:nvPr>
        </p:nvSpPr>
        <p:spPr>
          <a:xfrm>
            <a:off x="671513" y="2536031"/>
            <a:ext cx="3123783" cy="3671936"/>
          </a:xfrm>
        </p:spPr>
        <p:txBody>
          <a:bodyPr anchor="t">
            <a:normAutofit/>
          </a:bodyPr>
          <a:lstStyle/>
          <a:p>
            <a:pPr>
              <a:lnSpc>
                <a:spcPct val="110000"/>
              </a:lnSpc>
            </a:pPr>
            <a:r>
              <a:rPr lang="en-US" sz="1200" dirty="0">
                <a:solidFill>
                  <a:srgbClr val="FFFFFF"/>
                </a:solidFill>
              </a:rPr>
              <a:t>research involving coordination between the researchers, institutions, organizations, and/or communities</a:t>
            </a:r>
          </a:p>
          <a:p>
            <a:pPr>
              <a:lnSpc>
                <a:spcPct val="110000"/>
              </a:lnSpc>
            </a:pPr>
            <a:r>
              <a:rPr lang="en-US" sz="1200" dirty="0">
                <a:solidFill>
                  <a:srgbClr val="FFFFFF"/>
                </a:solidFill>
              </a:rPr>
              <a:t>can occur at five different levels: within disciplinary, multi-disciplinary, interdisciplinary, trans-disciplinary or national vs international</a:t>
            </a:r>
          </a:p>
          <a:p>
            <a:pPr marL="0" indent="0">
              <a:lnSpc>
                <a:spcPct val="110000"/>
              </a:lnSpc>
              <a:buNone/>
            </a:pPr>
            <a:r>
              <a:rPr lang="en-US" sz="1200" dirty="0" err="1">
                <a:solidFill>
                  <a:srgbClr val="FFFFFF"/>
                </a:solidFill>
              </a:rPr>
              <a:t>Bansal</a:t>
            </a:r>
            <a:r>
              <a:rPr lang="en-US" sz="1200" dirty="0">
                <a:solidFill>
                  <a:srgbClr val="FFFFFF"/>
                </a:solidFill>
              </a:rPr>
              <a:t>, S., </a:t>
            </a:r>
            <a:r>
              <a:rPr lang="en-US" sz="1200" dirty="0" err="1">
                <a:solidFill>
                  <a:srgbClr val="FFFFFF"/>
                </a:solidFill>
              </a:rPr>
              <a:t>Mahendiratta</a:t>
            </a:r>
            <a:r>
              <a:rPr lang="en-US" sz="1200" dirty="0">
                <a:solidFill>
                  <a:srgbClr val="FFFFFF"/>
                </a:solidFill>
              </a:rPr>
              <a:t>, S., Kumar, S., </a:t>
            </a:r>
            <a:r>
              <a:rPr lang="en-US" sz="1200" dirty="0" err="1">
                <a:solidFill>
                  <a:srgbClr val="FFFFFF"/>
                </a:solidFill>
              </a:rPr>
              <a:t>Sarma</a:t>
            </a:r>
            <a:r>
              <a:rPr lang="en-US" sz="1200" dirty="0">
                <a:solidFill>
                  <a:srgbClr val="FFFFFF"/>
                </a:solidFill>
              </a:rPr>
              <a:t>, P., Prakash, A., &amp; </a:t>
            </a:r>
            <a:r>
              <a:rPr lang="en-US" sz="1200" dirty="0" err="1">
                <a:solidFill>
                  <a:srgbClr val="FFFFFF"/>
                </a:solidFill>
              </a:rPr>
              <a:t>Medhi</a:t>
            </a:r>
            <a:r>
              <a:rPr lang="en-US" sz="1200" dirty="0">
                <a:solidFill>
                  <a:srgbClr val="FFFFFF"/>
                </a:solidFill>
              </a:rPr>
              <a:t>, B. (2019). Collaborative research in modern era: Need and challenges. </a:t>
            </a:r>
            <a:r>
              <a:rPr lang="en-US" sz="1200" i="1" dirty="0">
                <a:solidFill>
                  <a:srgbClr val="FFFFFF"/>
                </a:solidFill>
              </a:rPr>
              <a:t>Indian journal of pharmacology</a:t>
            </a:r>
            <a:r>
              <a:rPr lang="en-US" sz="1200" dirty="0">
                <a:solidFill>
                  <a:srgbClr val="FFFFFF"/>
                </a:solidFill>
              </a:rPr>
              <a:t>, </a:t>
            </a:r>
            <a:r>
              <a:rPr lang="en-US" sz="1200" i="1" dirty="0">
                <a:solidFill>
                  <a:srgbClr val="FFFFFF"/>
                </a:solidFill>
              </a:rPr>
              <a:t>51</a:t>
            </a:r>
            <a:r>
              <a:rPr lang="en-US" sz="1200" dirty="0">
                <a:solidFill>
                  <a:srgbClr val="FFFFFF"/>
                </a:solidFill>
              </a:rPr>
              <a:t>(3), 137–139. https://</a:t>
            </a:r>
            <a:r>
              <a:rPr lang="en-US" sz="1200" dirty="0" err="1">
                <a:solidFill>
                  <a:srgbClr val="FFFFFF"/>
                </a:solidFill>
              </a:rPr>
              <a:t>doi.org</a:t>
            </a:r>
            <a:r>
              <a:rPr lang="en-US" sz="1200" dirty="0">
                <a:solidFill>
                  <a:srgbClr val="FFFFFF"/>
                </a:solidFill>
              </a:rPr>
              <a:t>/10.4103/</a:t>
            </a:r>
            <a:r>
              <a:rPr lang="en-US" sz="1200" dirty="0" err="1">
                <a:solidFill>
                  <a:srgbClr val="FFFFFF"/>
                </a:solidFill>
              </a:rPr>
              <a:t>ijp.IJP_394_19</a:t>
            </a:r>
            <a:endParaRPr lang="en-US" sz="1200" dirty="0">
              <a:solidFill>
                <a:srgbClr val="FFFFFF"/>
              </a:solidFill>
            </a:endParaRPr>
          </a:p>
        </p:txBody>
      </p:sp>
      <p:pic>
        <p:nvPicPr>
          <p:cNvPr id="5" name="Picture 4" descr="Text&#10;&#10;Description automatically generated with medium confidence">
            <a:extLst>
              <a:ext uri="{FF2B5EF4-FFF2-40B4-BE49-F238E27FC236}">
                <a16:creationId xmlns:a16="http://schemas.microsoft.com/office/drawing/2014/main" id="{170B032E-6D10-4ABC-9764-67A3E078AFC7}"/>
              </a:ext>
            </a:extLst>
          </p:cNvPr>
          <p:cNvPicPr>
            <a:picLocks noChangeAspect="1"/>
          </p:cNvPicPr>
          <p:nvPr/>
        </p:nvPicPr>
        <p:blipFill rotWithShape="1">
          <a:blip r:embed="rId3"/>
          <a:srcRect l="5231" r="5985" b="10781"/>
          <a:stretch/>
        </p:blipFill>
        <p:spPr>
          <a:xfrm>
            <a:off x="4241830" y="601200"/>
            <a:ext cx="7503636" cy="5165235"/>
          </a:xfrm>
          <a:prstGeom prst="rect">
            <a:avLst/>
          </a:prstGeom>
        </p:spPr>
      </p:pic>
    </p:spTree>
    <p:extLst>
      <p:ext uri="{BB962C8B-B14F-4D97-AF65-F5344CB8AC3E}">
        <p14:creationId xmlns:p14="http://schemas.microsoft.com/office/powerpoint/2010/main" val="62375279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1" name="Rectangle 22">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25BEAA-DA21-4A3D-89FE-6125CB783097}"/>
              </a:ext>
            </a:extLst>
          </p:cNvPr>
          <p:cNvSpPr>
            <a:spLocks noGrp="1"/>
          </p:cNvSpPr>
          <p:nvPr>
            <p:ph type="title"/>
          </p:nvPr>
        </p:nvSpPr>
        <p:spPr>
          <a:xfrm>
            <a:off x="746228" y="1037967"/>
            <a:ext cx="3054091" cy="4709131"/>
          </a:xfrm>
        </p:spPr>
        <p:txBody>
          <a:bodyPr anchor="ctr">
            <a:normAutofit/>
          </a:bodyPr>
          <a:lstStyle/>
          <a:p>
            <a:r>
              <a:rPr lang="en-US">
                <a:solidFill>
                  <a:schemeClr val="bg1">
                    <a:lumMod val="85000"/>
                    <a:lumOff val="15000"/>
                  </a:schemeClr>
                </a:solidFill>
              </a:rPr>
              <a:t>Some common issues when participating in collaborative research</a:t>
            </a:r>
          </a:p>
        </p:txBody>
      </p:sp>
      <p:sp>
        <p:nvSpPr>
          <p:cNvPr id="32" name="Rectangle 24">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6">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8">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7" name="Content Placeholder 2">
            <a:extLst>
              <a:ext uri="{FF2B5EF4-FFF2-40B4-BE49-F238E27FC236}">
                <a16:creationId xmlns:a16="http://schemas.microsoft.com/office/drawing/2014/main" id="{B1B9C068-C03F-AC5F-C264-E18899BE1652}"/>
              </a:ext>
            </a:extLst>
          </p:cNvPr>
          <p:cNvGraphicFramePr>
            <a:graphicFrameLocks noGrp="1"/>
          </p:cNvGraphicFramePr>
          <p:nvPr>
            <p:ph idx="1"/>
            <p:extLst>
              <p:ext uri="{D42A27DB-BD31-4B8C-83A1-F6EECF244321}">
                <p14:modId xmlns:p14="http://schemas.microsoft.com/office/powerpoint/2010/main" val="4227361289"/>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027377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E3991-F9AC-4293-AA24-B6D651C597A6}"/>
              </a:ext>
            </a:extLst>
          </p:cNvPr>
          <p:cNvSpPr>
            <a:spLocks noGrp="1"/>
          </p:cNvSpPr>
          <p:nvPr>
            <p:ph type="title"/>
          </p:nvPr>
        </p:nvSpPr>
        <p:spPr>
          <a:xfrm>
            <a:off x="581192" y="702156"/>
            <a:ext cx="11029616" cy="1188720"/>
          </a:xfrm>
        </p:spPr>
        <p:txBody>
          <a:bodyPr>
            <a:normAutofit fontScale="90000"/>
          </a:bodyPr>
          <a:lstStyle/>
          <a:p>
            <a:r>
              <a:rPr lang="en-US" dirty="0"/>
              <a:t>Research collaboration best Practices</a:t>
            </a:r>
            <a:br>
              <a:rPr lang="en-US" dirty="0"/>
            </a:br>
            <a:br>
              <a:rPr lang="en-US" dirty="0"/>
            </a:br>
            <a:r>
              <a:rPr lang="en-US" dirty="0"/>
              <a:t>Put in the effort early to prevent issues on the back end</a:t>
            </a:r>
          </a:p>
        </p:txBody>
      </p:sp>
      <p:graphicFrame>
        <p:nvGraphicFramePr>
          <p:cNvPr id="5" name="Content Placeholder 2">
            <a:extLst>
              <a:ext uri="{FF2B5EF4-FFF2-40B4-BE49-F238E27FC236}">
                <a16:creationId xmlns:a16="http://schemas.microsoft.com/office/drawing/2014/main" id="{A4990869-1D7F-54C0-6776-BF3F72E02420}"/>
              </a:ext>
            </a:extLst>
          </p:cNvPr>
          <p:cNvGraphicFramePr>
            <a:graphicFrameLocks noGrp="1"/>
          </p:cNvGraphicFramePr>
          <p:nvPr>
            <p:ph idx="1"/>
            <p:extLst>
              <p:ext uri="{D42A27DB-BD31-4B8C-83A1-F6EECF244321}">
                <p14:modId xmlns:p14="http://schemas.microsoft.com/office/powerpoint/2010/main" val="3881696879"/>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9786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Rectangle 28">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588"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9EA6C87-129B-4CA3-A67E-0F064568F6A4}"/>
              </a:ext>
            </a:extLst>
          </p:cNvPr>
          <p:cNvSpPr>
            <a:spLocks noGrp="1"/>
          </p:cNvSpPr>
          <p:nvPr>
            <p:ph type="title"/>
          </p:nvPr>
        </p:nvSpPr>
        <p:spPr>
          <a:xfrm>
            <a:off x="807559" y="938022"/>
            <a:ext cx="6647905" cy="1188720"/>
          </a:xfrm>
        </p:spPr>
        <p:txBody>
          <a:bodyPr>
            <a:normAutofit/>
          </a:bodyPr>
          <a:lstStyle/>
          <a:p>
            <a:r>
              <a:rPr lang="en-US">
                <a:solidFill>
                  <a:srgbClr val="FFFFFF"/>
                </a:solidFill>
              </a:rPr>
              <a:t>time</a:t>
            </a:r>
          </a:p>
        </p:txBody>
      </p:sp>
      <p:sp>
        <p:nvSpPr>
          <p:cNvPr id="33" name="Rectangle 32">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8592426-5F18-4097-8173-5335B8DF51F1}"/>
              </a:ext>
            </a:extLst>
          </p:cNvPr>
          <p:cNvSpPr>
            <a:spLocks noGrp="1"/>
          </p:cNvSpPr>
          <p:nvPr>
            <p:ph idx="1"/>
          </p:nvPr>
        </p:nvSpPr>
        <p:spPr>
          <a:xfrm>
            <a:off x="807559" y="2340864"/>
            <a:ext cx="6690843" cy="3793237"/>
          </a:xfrm>
        </p:spPr>
        <p:txBody>
          <a:bodyPr>
            <a:normAutofit/>
          </a:bodyPr>
          <a:lstStyle/>
          <a:p>
            <a:pPr lvl="0">
              <a:defRPr cap="all"/>
            </a:pPr>
            <a:r>
              <a:rPr lang="en-US">
                <a:solidFill>
                  <a:srgbClr val="FFFFFF"/>
                </a:solidFill>
              </a:rPr>
              <a:t>Every team member will have different priorities and time constraints</a:t>
            </a:r>
          </a:p>
          <a:p>
            <a:pPr lvl="0">
              <a:defRPr cap="all"/>
            </a:pPr>
            <a:r>
              <a:rPr lang="en-US">
                <a:solidFill>
                  <a:srgbClr val="FFFFFF"/>
                </a:solidFill>
              </a:rPr>
              <a:t>Establish timelines early, adjust as needed</a:t>
            </a:r>
          </a:p>
          <a:p>
            <a:pPr>
              <a:defRPr cap="all"/>
            </a:pPr>
            <a:r>
              <a:rPr lang="en-US">
                <a:solidFill>
                  <a:srgbClr val="FFFFFF"/>
                </a:solidFill>
              </a:rPr>
              <a:t>Go to meetings or hold meetings if you are scheduling them</a:t>
            </a:r>
          </a:p>
        </p:txBody>
      </p:sp>
      <p:pic>
        <p:nvPicPr>
          <p:cNvPr id="6" name="Picture 5" descr="Timeline&#10;&#10;Description automatically generated">
            <a:extLst>
              <a:ext uri="{FF2B5EF4-FFF2-40B4-BE49-F238E27FC236}">
                <a16:creationId xmlns:a16="http://schemas.microsoft.com/office/drawing/2014/main" id="{7360DB3D-8D0E-4D33-ACD6-04292A5B1EF6}"/>
              </a:ext>
            </a:extLst>
          </p:cNvPr>
          <p:cNvPicPr>
            <a:picLocks noChangeAspect="1"/>
          </p:cNvPicPr>
          <p:nvPr/>
        </p:nvPicPr>
        <p:blipFill>
          <a:blip r:embed="rId3"/>
          <a:stretch>
            <a:fillRect/>
          </a:stretch>
        </p:blipFill>
        <p:spPr>
          <a:xfrm>
            <a:off x="8476761" y="2712975"/>
            <a:ext cx="3053422" cy="1726180"/>
          </a:xfrm>
          <a:prstGeom prst="rect">
            <a:avLst/>
          </a:prstGeom>
        </p:spPr>
      </p:pic>
    </p:spTree>
    <p:extLst>
      <p:ext uri="{BB962C8B-B14F-4D97-AF65-F5344CB8AC3E}">
        <p14:creationId xmlns:p14="http://schemas.microsoft.com/office/powerpoint/2010/main" val="226867125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D89A1-74B1-4623-805B-FDA61B12D8E3}"/>
              </a:ext>
            </a:extLst>
          </p:cNvPr>
          <p:cNvSpPr>
            <a:spLocks noGrp="1"/>
          </p:cNvSpPr>
          <p:nvPr>
            <p:ph type="title"/>
          </p:nvPr>
        </p:nvSpPr>
        <p:spPr>
          <a:xfrm>
            <a:off x="581192" y="702156"/>
            <a:ext cx="11029616" cy="1188720"/>
          </a:xfrm>
        </p:spPr>
        <p:txBody>
          <a:bodyPr>
            <a:normAutofit/>
          </a:bodyPr>
          <a:lstStyle/>
          <a:p>
            <a:r>
              <a:rPr lang="en-US" dirty="0"/>
              <a:t>communication</a:t>
            </a:r>
          </a:p>
        </p:txBody>
      </p:sp>
      <p:graphicFrame>
        <p:nvGraphicFramePr>
          <p:cNvPr id="5" name="Content Placeholder 2">
            <a:extLst>
              <a:ext uri="{FF2B5EF4-FFF2-40B4-BE49-F238E27FC236}">
                <a16:creationId xmlns:a16="http://schemas.microsoft.com/office/drawing/2014/main" id="{70A3AF9F-9E6D-0808-D654-72C16491BFE5}"/>
              </a:ext>
            </a:extLst>
          </p:cNvPr>
          <p:cNvGraphicFramePr>
            <a:graphicFrameLocks noGrp="1"/>
          </p:cNvGraphicFramePr>
          <p:nvPr>
            <p:ph idx="1"/>
            <p:extLst>
              <p:ext uri="{D42A27DB-BD31-4B8C-83A1-F6EECF244321}">
                <p14:modId xmlns:p14="http://schemas.microsoft.com/office/powerpoint/2010/main" val="4156393285"/>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3584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834884-BCA9-4876-B305-64C2C7B19EA9}"/>
              </a:ext>
            </a:extLst>
          </p:cNvPr>
          <p:cNvSpPr>
            <a:spLocks noGrp="1"/>
          </p:cNvSpPr>
          <p:nvPr>
            <p:ph type="title"/>
          </p:nvPr>
        </p:nvSpPr>
        <p:spPr>
          <a:xfrm>
            <a:off x="746228" y="1037967"/>
            <a:ext cx="3054091" cy="4709131"/>
          </a:xfrm>
        </p:spPr>
        <p:txBody>
          <a:bodyPr anchor="ctr">
            <a:normAutofit/>
          </a:bodyPr>
          <a:lstStyle/>
          <a:p>
            <a:r>
              <a:rPr lang="en-US">
                <a:solidFill>
                  <a:schemeClr val="bg1">
                    <a:lumMod val="85000"/>
                    <a:lumOff val="15000"/>
                  </a:schemeClr>
                </a:solidFill>
              </a:rPr>
              <a:t>authorship</a:t>
            </a:r>
          </a:p>
        </p:txBody>
      </p:sp>
      <p:sp>
        <p:nvSpPr>
          <p:cNvPr id="12" name="Rectangle 11">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3B0B43C2-539A-C6BC-D6DA-2D682B9B53D5}"/>
              </a:ext>
            </a:extLst>
          </p:cNvPr>
          <p:cNvGraphicFramePr>
            <a:graphicFrameLocks noGrp="1"/>
          </p:cNvGraphicFramePr>
          <p:nvPr>
            <p:ph idx="1"/>
            <p:extLst>
              <p:ext uri="{D42A27DB-BD31-4B8C-83A1-F6EECF244321}">
                <p14:modId xmlns:p14="http://schemas.microsoft.com/office/powerpoint/2010/main" val="2381517266"/>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39419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1065</TotalTime>
  <Words>1784</Words>
  <Application>Microsoft Office PowerPoint</Application>
  <PresentationFormat>Widescreen</PresentationFormat>
  <Paragraphs>192</Paragraphs>
  <Slides>20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Nova Light</vt:lpstr>
      <vt:lpstr>Calibri</vt:lpstr>
      <vt:lpstr>Gill Sans MT</vt:lpstr>
      <vt:lpstr>Wingdings 2</vt:lpstr>
      <vt:lpstr>DividendVTI</vt:lpstr>
      <vt:lpstr>Collaboration &amp; Mentoring: ethics and best Practices</vt:lpstr>
      <vt:lpstr>What is ethical behavior</vt:lpstr>
      <vt:lpstr>What I’m not going to talk about</vt:lpstr>
      <vt:lpstr>What is research collaboration?</vt:lpstr>
      <vt:lpstr>Some common issues when participating in collaborative research</vt:lpstr>
      <vt:lpstr>Research collaboration best Practices  Put in the effort early to prevent issues on the back end</vt:lpstr>
      <vt:lpstr>time</vt:lpstr>
      <vt:lpstr>communication</vt:lpstr>
      <vt:lpstr>authorship</vt:lpstr>
      <vt:lpstr>Data management and ownership</vt:lpstr>
      <vt:lpstr>What should faculty consider before joining collaborations?</vt:lpstr>
      <vt:lpstr>What do I do if my collaboration is not working out?</vt:lpstr>
      <vt:lpstr>Remember, collaborations are relationships</vt:lpstr>
      <vt:lpstr>Mentoring</vt:lpstr>
      <vt:lpstr>3 C’s of Mentorship</vt:lpstr>
      <vt:lpstr>University of IOWA has 9 ethical principals for mentoring: junior faculty and students</vt:lpstr>
      <vt:lpstr>Nature’s 5th Biennial PhD survey</vt:lpstr>
      <vt:lpstr>skills of a good mentor</vt:lpstr>
      <vt:lpstr>Seek out multiple mentors!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ethics and best Practices</dc:title>
  <dc:creator>Reeves, Kari</dc:creator>
  <cp:lastModifiedBy>Reeves, Kari</cp:lastModifiedBy>
  <cp:revision>4</cp:revision>
  <cp:lastPrinted>2022-04-04T18:02:42Z</cp:lastPrinted>
  <dcterms:created xsi:type="dcterms:W3CDTF">2022-04-04T16:45:26Z</dcterms:created>
  <dcterms:modified xsi:type="dcterms:W3CDTF">2023-10-04T17:35:03Z</dcterms:modified>
</cp:coreProperties>
</file>